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7.emf" ContentType="image/emf"/>
  <Override PartName="/ppt/media/image18.emf" ContentType="image/emf"/>
  <Override PartName="/ppt/media/image19.emf" ContentType="image/emf"/>
  <Override PartName="/ppt/media/image20.emf" ContentType="image/emf"/>
  <Override PartName="/ppt/media/image21.emf" ContentType="image/emf"/>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8" r:id="rId2"/>
    <p:sldMasterId id="2147483712" r:id="rId3"/>
  </p:sldMasterIdLst>
  <p:notesMasterIdLst>
    <p:notesMasterId r:id="rId17"/>
  </p:notesMasterIdLst>
  <p:handoutMasterIdLst>
    <p:handoutMasterId r:id="rId18"/>
  </p:handoutMasterIdLst>
  <p:sldIdLst>
    <p:sldId id="257" r:id="rId4"/>
    <p:sldId id="329" r:id="rId5"/>
    <p:sldId id="328" r:id="rId6"/>
    <p:sldId id="325" r:id="rId7"/>
    <p:sldId id="282" r:id="rId8"/>
    <p:sldId id="340" r:id="rId9"/>
    <p:sldId id="530" r:id="rId10"/>
    <p:sldId id="343" r:id="rId11"/>
    <p:sldId id="2147141466" r:id="rId12"/>
    <p:sldId id="2147141470" r:id="rId13"/>
    <p:sldId id="2147141388" r:id="rId14"/>
    <p:sldId id="666" r:id="rId15"/>
    <p:sldId id="28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486" userDrawn="1">
          <p15:clr>
            <a:srgbClr val="A4A3A4"/>
          </p15:clr>
        </p15:guide>
        <p15:guide id="3" orient="horz" pos="1776" userDrawn="1">
          <p15:clr>
            <a:srgbClr val="A4A3A4"/>
          </p15:clr>
        </p15:guide>
        <p15:guide id="4" pos="3336" userDrawn="1">
          <p15:clr>
            <a:srgbClr val="A4A3A4"/>
          </p15:clr>
        </p15:guide>
        <p15:guide id="5" orient="horz" pos="624" userDrawn="1">
          <p15:clr>
            <a:srgbClr val="A4A3A4"/>
          </p15:clr>
        </p15:guide>
        <p15:guide id="6" orient="horz" pos="877" userDrawn="1">
          <p15:clr>
            <a:srgbClr val="A4A3A4"/>
          </p15:clr>
        </p15:guide>
        <p15:guide id="7" pos="672" userDrawn="1">
          <p15:clr>
            <a:srgbClr val="A4A3A4"/>
          </p15:clr>
        </p15:guide>
        <p15:guide id="8" orient="horz" pos="2064" userDrawn="1">
          <p15:clr>
            <a:srgbClr val="A4A3A4"/>
          </p15:clr>
        </p15:guide>
        <p15:guide id="9" orient="horz" pos="3144" userDrawn="1">
          <p15:clr>
            <a:srgbClr val="A4A3A4"/>
          </p15:clr>
        </p15:guide>
        <p15:guide id="10" orient="horz" pos="2904" userDrawn="1">
          <p15:clr>
            <a:srgbClr val="A4A3A4"/>
          </p15:clr>
        </p15:guide>
        <p15:guide id="11" pos="6234" userDrawn="1">
          <p15:clr>
            <a:srgbClr val="A4A3A4"/>
          </p15:clr>
        </p15:guide>
        <p15:guide id="12" pos="1512" userDrawn="1">
          <p15:clr>
            <a:srgbClr val="A4A3A4"/>
          </p15:clr>
        </p15:guide>
        <p15:guide id="13" orient="horz" pos="1440" userDrawn="1">
          <p15:clr>
            <a:srgbClr val="A4A3A4"/>
          </p15:clr>
        </p15:guide>
        <p15:guide id="14" orient="horz" pos="3552" userDrawn="1">
          <p15:clr>
            <a:srgbClr val="A4A3A4"/>
          </p15:clr>
        </p15:guide>
        <p15:guide id="15" pos="4979" userDrawn="1">
          <p15:clr>
            <a:srgbClr val="A4A3A4"/>
          </p15:clr>
        </p15:guide>
        <p15:guide id="16" pos="3504" userDrawn="1">
          <p15:clr>
            <a:srgbClr val="A4A3A4"/>
          </p15:clr>
        </p15:guide>
        <p15:guide id="17" pos="6846" userDrawn="1">
          <p15:clr>
            <a:srgbClr val="A4A3A4"/>
          </p15:clr>
        </p15:guide>
        <p15:guide id="18" pos="2758" userDrawn="1">
          <p15:clr>
            <a:srgbClr val="A4A3A4"/>
          </p15:clr>
        </p15:guide>
        <p15:guide id="19" pos="487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A13ED1-64E2-D6F6-3D96-42F6ED0FD62B}" name="Patrick Abigail" initials="PA" userId="S::AMeasner@eyemed.com::976e89cd-bf4d-40d5-840b-ee0e601e358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1D97"/>
    <a:srgbClr val="9F248F"/>
    <a:srgbClr val="F4BAE3"/>
    <a:srgbClr val="62BB46"/>
    <a:srgbClr val="B5055B"/>
    <a:srgbClr val="8DC63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619" autoAdjust="0"/>
  </p:normalViewPr>
  <p:slideViewPr>
    <p:cSldViewPr snapToGrid="0">
      <p:cViewPr varScale="1">
        <p:scale>
          <a:sx n="64" d="100"/>
          <a:sy n="64" d="100"/>
        </p:scale>
        <p:origin x="748" y="44"/>
      </p:cViewPr>
      <p:guideLst>
        <p:guide orient="horz" pos="2184"/>
        <p:guide pos="486"/>
        <p:guide orient="horz" pos="1776"/>
        <p:guide pos="3336"/>
        <p:guide orient="horz" pos="624"/>
        <p:guide orient="horz" pos="877"/>
        <p:guide pos="672"/>
        <p:guide orient="horz" pos="2064"/>
        <p:guide orient="horz" pos="3144"/>
        <p:guide orient="horz" pos="2904"/>
        <p:guide pos="6234"/>
        <p:guide pos="1512"/>
        <p:guide orient="horz" pos="1440"/>
        <p:guide orient="horz" pos="3552"/>
        <p:guide pos="4979"/>
        <p:guide pos="3504"/>
        <p:guide pos="6846"/>
        <p:guide pos="2758"/>
        <p:guide pos="4870"/>
      </p:guideLst>
    </p:cSldViewPr>
  </p:slideViewPr>
  <p:notesTextViewPr>
    <p:cViewPr>
      <p:scale>
        <a:sx n="3" d="2"/>
        <a:sy n="3" d="2"/>
      </p:scale>
      <p:origin x="0" y="0"/>
    </p:cViewPr>
  </p:notesTextViewPr>
  <p:notesViewPr>
    <p:cSldViewPr snapToGrid="0">
      <p:cViewPr varScale="1">
        <p:scale>
          <a:sx n="71" d="100"/>
          <a:sy n="71" d="100"/>
        </p:scale>
        <p:origin x="-327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microsoft.com/office/2018/10/relationships/authors" Target="authors.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14A243-F8E9-4E65-8E83-67D811068DE8}" type="datetimeFigureOut">
              <a:rPr lang="en-US" smtClean="0"/>
              <a:t>9/4/2026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A7DFA4-663D-4964-853D-AA290E1A8A83}" type="slidenum">
              <a:rPr lang="en-US" smtClean="0"/>
              <a:t>‹#›</a:t>
            </a:fld>
            <a:endParaRPr lang="en-US"/>
          </a:p>
        </p:txBody>
      </p:sp>
    </p:spTree>
    <p:extLst>
      <p:ext uri="{BB962C8B-B14F-4D97-AF65-F5344CB8AC3E}">
        <p14:creationId xmlns:p14="http://schemas.microsoft.com/office/powerpoint/2010/main" val="11945232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A0BE45-F936-4BC2-97AD-464C62441C90}" type="datetimeFigureOut">
              <a:rPr lang="en-US" smtClean="0"/>
              <a:t>9/4/2026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3FCC45-62B1-43C9-9A11-0C6F0123AEC0}" type="slidenum">
              <a:rPr lang="en-US" smtClean="0"/>
              <a:t>‹#›</a:t>
            </a:fld>
            <a:endParaRPr lang="en-US"/>
          </a:p>
        </p:txBody>
      </p:sp>
    </p:spTree>
    <p:extLst>
      <p:ext uri="{BB962C8B-B14F-4D97-AF65-F5344CB8AC3E}">
        <p14:creationId xmlns:p14="http://schemas.microsoft.com/office/powerpoint/2010/main" val="48414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BDC7DA-C580-40D2-90A1-325B161552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6054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3FCC45-62B1-43C9-9A11-0C6F0123AEC0}" type="slidenum">
              <a:rPr lang="en-US" smtClean="0"/>
              <a:t>4</a:t>
            </a:fld>
            <a:endParaRPr lang="en-US"/>
          </a:p>
        </p:txBody>
      </p:sp>
    </p:spTree>
    <p:extLst>
      <p:ext uri="{BB962C8B-B14F-4D97-AF65-F5344CB8AC3E}">
        <p14:creationId xmlns:p14="http://schemas.microsoft.com/office/powerpoint/2010/main" val="3244201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3FCC45-62B1-43C9-9A11-0C6F0123AE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302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4633" fontAlgn="base">
              <a:spcBef>
                <a:spcPct val="0"/>
              </a:spcBef>
              <a:spcAft>
                <a:spcPct val="0"/>
              </a:spcAft>
            </a:pPr>
            <a:endParaRPr lang="en-US" sz="1000" b="1" dirty="0">
              <a:solidFill>
                <a:prstClr val="white"/>
              </a:solidFill>
            </a:endParaRPr>
          </a:p>
        </p:txBody>
      </p:sp>
      <p:sp>
        <p:nvSpPr>
          <p:cNvPr id="4" name="Slide Number Placeholder 3"/>
          <p:cNvSpPr>
            <a:spLocks noGrp="1"/>
          </p:cNvSpPr>
          <p:nvPr>
            <p:ph type="sldNum" sz="quarter" idx="10"/>
          </p:nvPr>
        </p:nvSpPr>
        <p:spPr/>
        <p:txBody>
          <a:bodyPr/>
          <a:lstStyle/>
          <a:p>
            <a:pPr defTabSz="931774">
              <a:defRPr/>
            </a:pPr>
            <a:fld id="{94BDC7DA-C580-40D2-90A1-325B16155259}" type="slidenum">
              <a:rPr lang="en-US">
                <a:solidFill>
                  <a:prstClr val="black"/>
                </a:solidFill>
                <a:latin typeface="Calibri" panose="020F0502020204030204"/>
              </a:rPr>
              <a:pPr defTabSz="931774">
                <a:defRPr/>
              </a:pPr>
              <a:t>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76783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3FCC45-62B1-43C9-9A11-0C6F0123AEC0}" type="slidenum">
              <a:rPr lang="en-US" smtClean="0"/>
              <a:t>8</a:t>
            </a:fld>
            <a:endParaRPr lang="en-US"/>
          </a:p>
        </p:txBody>
      </p:sp>
    </p:spTree>
    <p:extLst>
      <p:ext uri="{BB962C8B-B14F-4D97-AF65-F5344CB8AC3E}">
        <p14:creationId xmlns:p14="http://schemas.microsoft.com/office/powerpoint/2010/main" val="2847474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42289">
              <a:defRPr/>
            </a:pPr>
            <a:fld id="{FF2AA6BD-A0DC-435F-99A0-40B1C049A451}" type="slidenum">
              <a:rPr lang="en-US">
                <a:solidFill>
                  <a:prstClr val="black"/>
                </a:solidFill>
                <a:latin typeface="Calibri" panose="020F0502020204030204"/>
              </a:rPr>
              <a:pPr defTabSz="942289">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833558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3FCC45-62B1-43C9-9A11-0C6F0123AEC0}" type="slidenum">
              <a:rPr lang="en-US" smtClean="0"/>
              <a:t>10</a:t>
            </a:fld>
            <a:endParaRPr lang="en-US"/>
          </a:p>
        </p:txBody>
      </p:sp>
    </p:spTree>
    <p:extLst>
      <p:ext uri="{BB962C8B-B14F-4D97-AF65-F5344CB8AC3E}">
        <p14:creationId xmlns:p14="http://schemas.microsoft.com/office/powerpoint/2010/main" val="1543524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881390">
              <a:defRPr/>
            </a:pPr>
            <a:fld id="{3DA3386F-4F99-384D-A80F-7C4FD0864646}" type="slidenum">
              <a:rPr lang="en-US">
                <a:solidFill>
                  <a:prstClr val="black"/>
                </a:solidFill>
                <a:latin typeface="Calibri"/>
              </a:rPr>
              <a:pPr defTabSz="881390">
                <a:defRPr/>
              </a:pPr>
              <a:t>11</a:t>
            </a:fld>
            <a:endParaRPr lang="en-US">
              <a:solidFill>
                <a:prstClr val="black"/>
              </a:solidFill>
              <a:latin typeface="Calibri"/>
            </a:endParaRPr>
          </a:p>
        </p:txBody>
      </p:sp>
    </p:spTree>
    <p:extLst>
      <p:ext uri="{BB962C8B-B14F-4D97-AF65-F5344CB8AC3E}">
        <p14:creationId xmlns:p14="http://schemas.microsoft.com/office/powerpoint/2010/main" val="602170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3FCC45-62B1-43C9-9A11-0C6F0123AE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2344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BDC7DA-C580-40D2-90A1-325B161552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54163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l="20518" t="10405" b="3344"/>
          <a:stretch/>
        </p:blipFill>
        <p:spPr>
          <a:xfrm flipH="1">
            <a:off x="2713662" y="0"/>
            <a:ext cx="9478337" cy="6858000"/>
          </a:xfrm>
          <a:prstGeom prst="rect">
            <a:avLst/>
          </a:prstGeom>
        </p:spPr>
      </p:pic>
    </p:spTree>
    <p:extLst>
      <p:ext uri="{BB962C8B-B14F-4D97-AF65-F5344CB8AC3E}">
        <p14:creationId xmlns:p14="http://schemas.microsoft.com/office/powerpoint/2010/main" val="3030503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377369" y="-1"/>
            <a:ext cx="11814631" cy="6858001"/>
          </a:xfrm>
          <a:prstGeom prst="rect">
            <a:avLst/>
          </a:prstGeom>
        </p:spPr>
      </p:pic>
    </p:spTree>
    <p:extLst>
      <p:ext uri="{BB962C8B-B14F-4D97-AF65-F5344CB8AC3E}">
        <p14:creationId xmlns:p14="http://schemas.microsoft.com/office/powerpoint/2010/main" val="1226074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grpSp>
        <p:nvGrpSpPr>
          <p:cNvPr id="9" name="Group 8"/>
          <p:cNvGrpSpPr/>
          <p:nvPr userDrawn="1"/>
        </p:nvGrpSpPr>
        <p:grpSpPr>
          <a:xfrm>
            <a:off x="0" y="6044932"/>
            <a:ext cx="12188952" cy="164594"/>
            <a:chOff x="-294026" y="6044932"/>
            <a:chExt cx="12486026" cy="164594"/>
          </a:xfrm>
        </p:grpSpPr>
        <p:sp>
          <p:nvSpPr>
            <p:cNvPr id="10" name="Rectangle 9"/>
            <p:cNvSpPr/>
            <p:nvPr userDrawn="1"/>
          </p:nvSpPr>
          <p:spPr>
            <a:xfrm>
              <a:off x="7203492" y="6044934"/>
              <a:ext cx="2496312" cy="1645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4702421" y="6044934"/>
              <a:ext cx="2496312" cy="16459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695688" y="6044934"/>
              <a:ext cx="2496312" cy="1645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2200600" y="6044932"/>
              <a:ext cx="2496312" cy="1645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294026" y="6044932"/>
              <a:ext cx="2496312" cy="16459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395" y="2175029"/>
            <a:ext cx="2441448" cy="3927959"/>
          </a:xfrm>
        </p:spPr>
        <p:txBody>
          <a:bodyPr lIns="182880" rIns="182880" anchor="b">
            <a:normAutofit/>
          </a:bodyPr>
          <a:lstStyle>
            <a:lvl1pPr algn="l">
              <a:lnSpc>
                <a:spcPct val="90000"/>
              </a:lnSpc>
              <a:defRPr sz="3600">
                <a:solidFill>
                  <a:schemeClr val="bg1"/>
                </a:solidFill>
              </a:defRPr>
            </a:lvl1pPr>
          </a:lstStyle>
          <a:p>
            <a:r>
              <a:rPr lang="en-US" dirty="0"/>
              <a:t>Click to edit Master title style</a:t>
            </a:r>
          </a:p>
        </p:txBody>
      </p:sp>
      <p:pic>
        <p:nvPicPr>
          <p:cNvPr id="16" name="Picture 1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1"/>
            <a:ext cx="12614684" cy="6852357"/>
          </a:xfrm>
          <a:prstGeom prst="rect">
            <a:avLst/>
          </a:prstGeom>
        </p:spPr>
      </p:pic>
    </p:spTree>
    <p:extLst>
      <p:ext uri="{BB962C8B-B14F-4D97-AF65-F5344CB8AC3E}">
        <p14:creationId xmlns:p14="http://schemas.microsoft.com/office/powerpoint/2010/main" val="3933860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5" name="Rectangle 24"/>
          <p:cNvSpPr/>
          <p:nvPr userDrawn="1"/>
        </p:nvSpPr>
        <p:spPr>
          <a:xfrm>
            <a:off x="0" y="6209526"/>
            <a:ext cx="12192000" cy="648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417509"/>
            <a:ext cx="12192000" cy="1325563"/>
          </a:xfrm>
        </p:spPr>
        <p:txBody>
          <a:bodyPr/>
          <a:lstStyle>
            <a:lvl1pPr algn="ctr">
              <a:defRPr>
                <a:solidFill>
                  <a:schemeClr val="tx1"/>
                </a:solidFill>
              </a:defRPr>
            </a:lvl1pPr>
          </a:lstStyle>
          <a:p>
            <a:r>
              <a:rPr lang="en-US" dirty="0"/>
              <a:t>Click to edit Master title style</a:t>
            </a:r>
          </a:p>
        </p:txBody>
      </p:sp>
      <p:sp>
        <p:nvSpPr>
          <p:cNvPr id="5" name="Footer Placeholder 4"/>
          <p:cNvSpPr>
            <a:spLocks noGrp="1"/>
          </p:cNvSpPr>
          <p:nvPr>
            <p:ph type="ftr" sz="quarter" idx="11"/>
          </p:nvPr>
        </p:nvSpPr>
        <p:spPr>
          <a:xfrm>
            <a:off x="684196" y="6379424"/>
            <a:ext cx="8565682" cy="325870"/>
          </a:xfrm>
          <a:prstGeom prst="rect">
            <a:avLst/>
          </a:prstGeom>
        </p:spPr>
        <p:txBody>
          <a:bodyPr/>
          <a:lstStyle>
            <a:lvl1pPr>
              <a:lnSpc>
                <a:spcPct val="100000"/>
              </a:lnSpc>
              <a:defRPr sz="700">
                <a:solidFill>
                  <a:srgbClr val="99999A"/>
                </a:solidFill>
                <a:latin typeface="Verdana" panose="020B0604030504040204" pitchFamily="34" charset="0"/>
                <a:ea typeface="Verdana" panose="020B0604030504040204" pitchFamily="34" charset="0"/>
                <a:cs typeface="Verdana" panose="020B0604030504040204" pitchFamily="34" charset="0"/>
              </a:defRPr>
            </a:lvl1pPr>
          </a:lstStyle>
          <a:p>
            <a:r>
              <a:rPr lang="en-US"/>
              <a:t>Confidential Notice: This document contains privileged information and is for the sole use of the intended recipient(s). </a:t>
            </a:r>
          </a:p>
          <a:p>
            <a:r>
              <a:rPr lang="en-US"/>
              <a:t>Disclosure or distribution to and review or use by any unauthorized Luxottica EyeMed associate(s) and external parties is prohibited.</a:t>
            </a:r>
            <a:endParaRPr lang="en-US" dirty="0"/>
          </a:p>
        </p:txBody>
      </p:sp>
      <p:sp>
        <p:nvSpPr>
          <p:cNvPr id="6" name="Slide Number Placeholder 5"/>
          <p:cNvSpPr>
            <a:spLocks noGrp="1"/>
          </p:cNvSpPr>
          <p:nvPr>
            <p:ph type="sldNum" sz="quarter" idx="12"/>
          </p:nvPr>
        </p:nvSpPr>
        <p:spPr>
          <a:xfrm>
            <a:off x="77000" y="6340169"/>
            <a:ext cx="587141" cy="365125"/>
          </a:xfrm>
          <a:prstGeom prst="rect">
            <a:avLst/>
          </a:prstGeom>
        </p:spPr>
        <p:txBody>
          <a:bodyPr/>
          <a:lstStyle>
            <a:lvl1pPr algn="l">
              <a:defRPr>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fld id="{90B01CFB-CC03-4139-840A-820EDE25C316}" type="slidenum">
              <a:rPr lang="en-US" smtClean="0"/>
              <a:pPr/>
              <a:t>‹#›</a:t>
            </a:fld>
            <a:endParaRPr lang="en-US"/>
          </a:p>
        </p:txBody>
      </p:sp>
      <p:cxnSp>
        <p:nvCxnSpPr>
          <p:cNvPr id="24" name="Straight Connector 23"/>
          <p:cNvCxnSpPr/>
          <p:nvPr userDrawn="1"/>
        </p:nvCxnSpPr>
        <p:spPr>
          <a:xfrm>
            <a:off x="575238" y="6431944"/>
            <a:ext cx="0" cy="2091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5047BF5C-CED1-2B43-9B21-E2C7D1DD04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3243" y="6300905"/>
            <a:ext cx="2436918" cy="507330"/>
          </a:xfrm>
          <a:prstGeom prst="rect">
            <a:avLst/>
          </a:prstGeom>
        </p:spPr>
      </p:pic>
    </p:spTree>
    <p:extLst>
      <p:ext uri="{BB962C8B-B14F-4D97-AF65-F5344CB8AC3E}">
        <p14:creationId xmlns:p14="http://schemas.microsoft.com/office/powerpoint/2010/main" val="378838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2" name="Rectangle 21"/>
          <p:cNvSpPr/>
          <p:nvPr userDrawn="1"/>
        </p:nvSpPr>
        <p:spPr>
          <a:xfrm>
            <a:off x="0" y="0"/>
            <a:ext cx="61341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6134100" y="0"/>
            <a:ext cx="6057900" cy="6858000"/>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0" y="6209526"/>
            <a:ext cx="12192000" cy="648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417509"/>
            <a:ext cx="12192000" cy="1325563"/>
          </a:xfrm>
        </p:spPr>
        <p:txBody>
          <a:bodyPr/>
          <a:lstStyle>
            <a:lvl1pPr algn="ctr">
              <a:defRPr>
                <a:solidFill>
                  <a:schemeClr val="tx1"/>
                </a:solidFill>
              </a:defRPr>
            </a:lvl1pPr>
          </a:lstStyle>
          <a:p>
            <a:r>
              <a:rPr lang="en-US" dirty="0"/>
              <a:t>Click to edit Master title style</a:t>
            </a:r>
          </a:p>
        </p:txBody>
      </p:sp>
      <p:sp>
        <p:nvSpPr>
          <p:cNvPr id="5" name="Footer Placeholder 4"/>
          <p:cNvSpPr>
            <a:spLocks noGrp="1"/>
          </p:cNvSpPr>
          <p:nvPr>
            <p:ph type="ftr" sz="quarter" idx="11"/>
          </p:nvPr>
        </p:nvSpPr>
        <p:spPr>
          <a:xfrm>
            <a:off x="684196" y="6379424"/>
            <a:ext cx="8565682" cy="325870"/>
          </a:xfrm>
          <a:prstGeom prst="rect">
            <a:avLst/>
          </a:prstGeom>
        </p:spPr>
        <p:txBody>
          <a:bodyPr/>
          <a:lstStyle>
            <a:lvl1pPr>
              <a:lnSpc>
                <a:spcPct val="100000"/>
              </a:lnSpc>
              <a:defRPr sz="700">
                <a:solidFill>
                  <a:srgbClr val="99999A"/>
                </a:solidFill>
                <a:latin typeface="Verdana" panose="020B0604030504040204" pitchFamily="34" charset="0"/>
                <a:ea typeface="Verdana" panose="020B0604030504040204" pitchFamily="34" charset="0"/>
                <a:cs typeface="Verdana" panose="020B0604030504040204" pitchFamily="34" charset="0"/>
              </a:defRPr>
            </a:lvl1pPr>
          </a:lstStyle>
          <a:p>
            <a:r>
              <a:rPr lang="en-US"/>
              <a:t>Confidential Notice: This document contains privileged information and is for the sole use of the intended recipient(s). </a:t>
            </a:r>
          </a:p>
          <a:p>
            <a:r>
              <a:rPr lang="en-US"/>
              <a:t>Disclosure or distribution to and review or use by any unauthorized Luxottica EyeMed associate(s) and external parties is prohibited.</a:t>
            </a:r>
            <a:endParaRPr lang="en-US" dirty="0"/>
          </a:p>
        </p:txBody>
      </p:sp>
      <p:sp>
        <p:nvSpPr>
          <p:cNvPr id="6" name="Slide Number Placeholder 5"/>
          <p:cNvSpPr>
            <a:spLocks noGrp="1"/>
          </p:cNvSpPr>
          <p:nvPr>
            <p:ph type="sldNum" sz="quarter" idx="12"/>
          </p:nvPr>
        </p:nvSpPr>
        <p:spPr>
          <a:xfrm>
            <a:off x="77000" y="6340169"/>
            <a:ext cx="587141" cy="365125"/>
          </a:xfrm>
          <a:prstGeom prst="rect">
            <a:avLst/>
          </a:prstGeom>
        </p:spPr>
        <p:txBody>
          <a:bodyPr/>
          <a:lstStyle>
            <a:lvl1pPr algn="l">
              <a:defRPr>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fld id="{90B01CFB-CC03-4139-840A-820EDE25C316}" type="slidenum">
              <a:rPr lang="en-US" smtClean="0"/>
              <a:pPr/>
              <a:t>‹#›</a:t>
            </a:fld>
            <a:endParaRPr lang="en-US"/>
          </a:p>
        </p:txBody>
      </p:sp>
      <p:cxnSp>
        <p:nvCxnSpPr>
          <p:cNvPr id="24" name="Straight Connector 23"/>
          <p:cNvCxnSpPr/>
          <p:nvPr userDrawn="1"/>
        </p:nvCxnSpPr>
        <p:spPr>
          <a:xfrm>
            <a:off x="575238" y="6431944"/>
            <a:ext cx="0" cy="2091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6DE9868-6DFC-CE41-BEAF-F5C58BA01C3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3243" y="6300905"/>
            <a:ext cx="2436918" cy="507330"/>
          </a:xfrm>
          <a:prstGeom prst="rect">
            <a:avLst/>
          </a:prstGeom>
        </p:spPr>
      </p:pic>
    </p:spTree>
    <p:extLst>
      <p:ext uri="{BB962C8B-B14F-4D97-AF65-F5344CB8AC3E}">
        <p14:creationId xmlns:p14="http://schemas.microsoft.com/office/powerpoint/2010/main" val="2226478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2" name="Rectangle 21"/>
          <p:cNvSpPr/>
          <p:nvPr userDrawn="1"/>
        </p:nvSpPr>
        <p:spPr>
          <a:xfrm>
            <a:off x="0" y="1505527"/>
            <a:ext cx="5920509" cy="535247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5920509" y="1505528"/>
            <a:ext cx="6271491" cy="4788948"/>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0" y="6209526"/>
            <a:ext cx="12192000" cy="648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417509"/>
            <a:ext cx="12192000" cy="1325563"/>
          </a:xfrm>
        </p:spPr>
        <p:txBody>
          <a:bodyPr/>
          <a:lstStyle>
            <a:lvl1pPr algn="ctr">
              <a:defRPr>
                <a:solidFill>
                  <a:schemeClr val="tx1"/>
                </a:solidFill>
              </a:defRPr>
            </a:lvl1pPr>
          </a:lstStyle>
          <a:p>
            <a:r>
              <a:rPr lang="en-US" dirty="0"/>
              <a:t>Click to edit Master title style</a:t>
            </a:r>
          </a:p>
        </p:txBody>
      </p:sp>
      <p:sp>
        <p:nvSpPr>
          <p:cNvPr id="5" name="Footer Placeholder 4"/>
          <p:cNvSpPr>
            <a:spLocks noGrp="1"/>
          </p:cNvSpPr>
          <p:nvPr>
            <p:ph type="ftr" sz="quarter" idx="11"/>
          </p:nvPr>
        </p:nvSpPr>
        <p:spPr>
          <a:xfrm>
            <a:off x="684196" y="6379424"/>
            <a:ext cx="8565682" cy="325870"/>
          </a:xfrm>
          <a:prstGeom prst="rect">
            <a:avLst/>
          </a:prstGeom>
        </p:spPr>
        <p:txBody>
          <a:bodyPr/>
          <a:lstStyle>
            <a:lvl1pPr>
              <a:lnSpc>
                <a:spcPct val="100000"/>
              </a:lnSpc>
              <a:defRPr sz="700">
                <a:solidFill>
                  <a:srgbClr val="99999A"/>
                </a:solidFill>
                <a:latin typeface="Verdana" panose="020B0604030504040204" pitchFamily="34" charset="0"/>
                <a:ea typeface="Verdana" panose="020B0604030504040204" pitchFamily="34" charset="0"/>
                <a:cs typeface="Verdana" panose="020B0604030504040204" pitchFamily="34" charset="0"/>
              </a:defRPr>
            </a:lvl1pPr>
          </a:lstStyle>
          <a:p>
            <a:r>
              <a:rPr lang="en-US"/>
              <a:t>Confidential Notice: This document contains privileged information and is for the sole use of the intended recipient(s). </a:t>
            </a:r>
          </a:p>
          <a:p>
            <a:r>
              <a:rPr lang="en-US"/>
              <a:t>Disclosure or distribution to and review or use by any unauthorized Luxottica EyeMed associate(s) and external parties is prohibited.</a:t>
            </a:r>
            <a:endParaRPr lang="en-US" dirty="0"/>
          </a:p>
        </p:txBody>
      </p:sp>
      <p:sp>
        <p:nvSpPr>
          <p:cNvPr id="6" name="Slide Number Placeholder 5"/>
          <p:cNvSpPr>
            <a:spLocks noGrp="1"/>
          </p:cNvSpPr>
          <p:nvPr>
            <p:ph type="sldNum" sz="quarter" idx="12"/>
          </p:nvPr>
        </p:nvSpPr>
        <p:spPr>
          <a:xfrm>
            <a:off x="77000" y="6340169"/>
            <a:ext cx="587141" cy="365125"/>
          </a:xfrm>
          <a:prstGeom prst="rect">
            <a:avLst/>
          </a:prstGeom>
        </p:spPr>
        <p:txBody>
          <a:bodyPr/>
          <a:lstStyle>
            <a:lvl1pPr algn="l">
              <a:defRPr>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fld id="{90B01CFB-CC03-4139-840A-820EDE25C316}" type="slidenum">
              <a:rPr lang="en-US" smtClean="0"/>
              <a:pPr/>
              <a:t>‹#›</a:t>
            </a:fld>
            <a:endParaRPr lang="en-US"/>
          </a:p>
        </p:txBody>
      </p:sp>
      <p:cxnSp>
        <p:nvCxnSpPr>
          <p:cNvPr id="24" name="Straight Connector 23"/>
          <p:cNvCxnSpPr/>
          <p:nvPr userDrawn="1"/>
        </p:nvCxnSpPr>
        <p:spPr>
          <a:xfrm>
            <a:off x="575238" y="6431944"/>
            <a:ext cx="0" cy="2091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6DE9868-6DFC-CE41-BEAF-F5C58BA01C3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3243" y="6300905"/>
            <a:ext cx="2436918" cy="507330"/>
          </a:xfrm>
          <a:prstGeom prst="rect">
            <a:avLst/>
          </a:prstGeom>
        </p:spPr>
      </p:pic>
    </p:spTree>
    <p:extLst>
      <p:ext uri="{BB962C8B-B14F-4D97-AF65-F5344CB8AC3E}">
        <p14:creationId xmlns:p14="http://schemas.microsoft.com/office/powerpoint/2010/main" val="29547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29_Title Only">
    <p:bg>
      <p:bgPr>
        <a:solidFill>
          <a:schemeClr val="accent6"/>
        </a:solidFill>
        <a:effectLst/>
      </p:bgPr>
    </p:bg>
    <p:spTree>
      <p:nvGrpSpPr>
        <p:cNvPr id="1" name=""/>
        <p:cNvGrpSpPr/>
        <p:nvPr/>
      </p:nvGrpSpPr>
      <p:grpSpPr>
        <a:xfrm>
          <a:off x="0" y="0"/>
          <a:ext cx="0" cy="0"/>
          <a:chOff x="0" y="0"/>
          <a:chExt cx="0" cy="0"/>
        </a:xfrm>
      </p:grpSpPr>
      <p:sp>
        <p:nvSpPr>
          <p:cNvPr id="20" name="TextBox 19"/>
          <p:cNvSpPr txBox="1">
            <a:spLocks noChangeArrowheads="1"/>
          </p:cNvSpPr>
          <p:nvPr userDrawn="1"/>
        </p:nvSpPr>
        <p:spPr bwMode="white">
          <a:xfrm>
            <a:off x="393669" y="6200215"/>
            <a:ext cx="7658163" cy="338554"/>
          </a:xfrm>
          <a:prstGeom prst="rect">
            <a:avLst/>
          </a:prstGeom>
          <a:noFill/>
          <a:ln>
            <a:headEnd type="none"/>
            <a:tailEnd type="none"/>
          </a:ln>
        </p:spPr>
        <p:txBody>
          <a:bodyPr wrap="square" anchor="b">
            <a:spAutoFit/>
          </a:bodyPr>
          <a:lstStyle/>
          <a:p>
            <a:pPr defTabSz="914400"/>
            <a:r>
              <a:rPr lang="en-US" sz="800" dirty="0">
                <a:solidFill>
                  <a:srgbClr val="6B6B6B"/>
                </a:solidFill>
                <a:latin typeface="Verdana"/>
                <a:ea typeface="Verdana"/>
              </a:rPr>
              <a:t>Confidential Notice: This document contains proprietary information and is for the sole use of the intended recipient(s). </a:t>
            </a:r>
            <a:br>
              <a:rPr lang="en-US" sz="800" dirty="0">
                <a:solidFill>
                  <a:srgbClr val="6B6B6B"/>
                </a:solidFill>
                <a:latin typeface="Verdana"/>
                <a:ea typeface="Verdana"/>
              </a:rPr>
            </a:br>
            <a:r>
              <a:rPr lang="en-US" sz="800" dirty="0">
                <a:solidFill>
                  <a:srgbClr val="6B6B6B"/>
                </a:solidFill>
                <a:latin typeface="Verdana"/>
                <a:ea typeface="Verdana"/>
              </a:rPr>
              <a:t>Disclosure or distribution to and review or use by any unauthorized Luxottica EyeMed associate(s) and external parties is prohibited.</a:t>
            </a:r>
          </a:p>
        </p:txBody>
      </p:sp>
      <p:sp>
        <p:nvSpPr>
          <p:cNvPr id="5" name="Text Placeholder 7"/>
          <p:cNvSpPr>
            <a:spLocks noGrp="1"/>
          </p:cNvSpPr>
          <p:nvPr>
            <p:ph type="body" sz="quarter" idx="14"/>
          </p:nvPr>
        </p:nvSpPr>
        <p:spPr bwMode="white">
          <a:xfrm>
            <a:off x="393700" y="5692656"/>
            <a:ext cx="7050088" cy="583747"/>
          </a:xfrm>
          <a:prstGeom prst="rect">
            <a:avLst/>
          </a:prstGeom>
          <a:ln>
            <a:headEnd type="none"/>
            <a:tailEnd type="none"/>
          </a:ln>
        </p:spPr>
        <p:txBody>
          <a:bodyPr wrap="square" anchor="b"/>
          <a:lstStyle>
            <a:lvl1pPr>
              <a:lnSpc>
                <a:spcPct val="100000"/>
              </a:lnSpc>
              <a:defRPr sz="800" b="0" dirty="0">
                <a:solidFill>
                  <a:schemeClr val="accent4"/>
                </a:solidFill>
              </a:defRPr>
            </a:lvl1pPr>
          </a:lstStyle>
          <a:p>
            <a:r>
              <a:rPr lang="en-US" dirty="0"/>
              <a:t>Click to edit Master text styles</a:t>
            </a:r>
          </a:p>
        </p:txBody>
      </p:sp>
      <p:sp>
        <p:nvSpPr>
          <p:cNvPr id="6" name="Title Placeholder 1"/>
          <p:cNvSpPr>
            <a:spLocks noGrp="1"/>
          </p:cNvSpPr>
          <p:nvPr>
            <p:ph type="title"/>
          </p:nvPr>
        </p:nvSpPr>
        <p:spPr bwMode="white">
          <a:xfrm>
            <a:off x="437396" y="420625"/>
            <a:ext cx="10149643" cy="1338119"/>
          </a:xfrm>
          <a:prstGeom prst="rect">
            <a:avLst/>
          </a:prstGeom>
          <a:ln>
            <a:headEnd type="none"/>
            <a:tailEnd type="none"/>
          </a:ln>
        </p:spPr>
        <p:txBody>
          <a:bodyPr wrap="square" lIns="91440" tIns="45720" rIns="91440" bIns="45720" anchor="t">
            <a:normAutofit/>
          </a:bodyPr>
          <a:lstStyle>
            <a:lvl1pPr>
              <a:defRPr sz="2600" dirty="0"/>
            </a:lvl1pPr>
          </a:lstStyle>
          <a:p>
            <a:r>
              <a:rPr lang="en-US" dirty="0"/>
              <a:t>Click to edit Master title style</a:t>
            </a:r>
          </a:p>
        </p:txBody>
      </p:sp>
      <p:sp>
        <p:nvSpPr>
          <p:cNvPr id="2" name="Slide Number Placeholder 4"/>
          <p:cNvSpPr>
            <a:spLocks noGrp="1"/>
          </p:cNvSpPr>
          <p:nvPr>
            <p:ph type="sldNum" sz="quarter" idx="4"/>
          </p:nvPr>
        </p:nvSpPr>
        <p:spPr bwMode="white">
          <a:xfrm>
            <a:off x="393670" y="6441569"/>
            <a:ext cx="625005" cy="253763"/>
          </a:xfrm>
          <a:prstGeom prst="rect">
            <a:avLst/>
          </a:prstGeom>
          <a:ln>
            <a:headEnd type="none"/>
            <a:tailEnd type="none"/>
          </a:ln>
        </p:spPr>
        <p:txBody>
          <a:bodyPr wrap="square" lIns="91440" tIns="45720" rIns="91440" bIns="45720" anchor="b"/>
          <a:lstStyle>
            <a:lvl1pPr algn="l">
              <a:defRPr sz="800" dirty="0">
                <a:solidFill>
                  <a:schemeClr val="accent5"/>
                </a:solidFill>
                <a:latin typeface="Verdana"/>
                <a:ea typeface="Verdana"/>
              </a:defRPr>
            </a:lvl1pPr>
          </a:lstStyle>
          <a:p>
            <a:fld id="{75D07EFC-8E51-034A-B64F-ADDC5D5FC4DA}" type="slidenum">
              <a:rPr lang="en-US" dirty="0"/>
              <a:t>‹#›</a:t>
            </a:fld>
            <a:endParaRPr lang="en-US" dirty="0"/>
          </a:p>
        </p:txBody>
      </p:sp>
    </p:spTree>
    <p:extLst>
      <p:ext uri="{BB962C8B-B14F-4D97-AF65-F5344CB8AC3E}">
        <p14:creationId xmlns:p14="http://schemas.microsoft.com/office/powerpoint/2010/main" val="3061325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8_Title Only">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031FFF-C5D3-9AED-1517-F22AD94A4754}"/>
              </a:ext>
            </a:extLst>
          </p:cNvPr>
          <p:cNvSpPr/>
          <p:nvPr userDrawn="1"/>
        </p:nvSpPr>
        <p:spPr>
          <a:xfrm>
            <a:off x="7634178" y="0"/>
            <a:ext cx="455782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2"/>
              </a:solidFill>
            </a:endParaRPr>
          </a:p>
        </p:txBody>
      </p:sp>
      <p:sp>
        <p:nvSpPr>
          <p:cNvPr id="20" name="TextBox 19">
            <a:extLst>
              <a:ext uri="{FF2B5EF4-FFF2-40B4-BE49-F238E27FC236}">
                <a16:creationId xmlns:a16="http://schemas.microsoft.com/office/drawing/2014/main" id="{4D337316-4D36-129F-3456-876B36E8A510}"/>
              </a:ext>
            </a:extLst>
          </p:cNvPr>
          <p:cNvSpPr txBox="1"/>
          <p:nvPr userDrawn="1"/>
        </p:nvSpPr>
        <p:spPr>
          <a:xfrm>
            <a:off x="393669" y="6200215"/>
            <a:ext cx="7658163" cy="338554"/>
          </a:xfrm>
          <a:prstGeom prst="rect">
            <a:avLst/>
          </a:prstGeom>
          <a:noFill/>
        </p:spPr>
        <p:txBody>
          <a:bodyPr wrap="square" anchor="b">
            <a:spAutoFit/>
          </a:bodyPr>
          <a:lstStyle/>
          <a:p>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Confidential Notice: This document contains proprietary information and is for the sole use of the intended recipient(s). </a:t>
            </a:r>
            <a:b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br>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Disclosure or distribution to and review or use by any unauthorized Luxottica EyeMed associate(s) and external parties is prohibited.</a:t>
            </a:r>
          </a:p>
        </p:txBody>
      </p:sp>
      <p:sp>
        <p:nvSpPr>
          <p:cNvPr id="25" name="Text Placeholder 24">
            <a:extLst>
              <a:ext uri="{FF2B5EF4-FFF2-40B4-BE49-F238E27FC236}">
                <a16:creationId xmlns:a16="http://schemas.microsoft.com/office/drawing/2014/main" id="{8B87DA1F-3BD4-1E75-7F32-4E6C706B9A4F}"/>
              </a:ext>
            </a:extLst>
          </p:cNvPr>
          <p:cNvSpPr>
            <a:spLocks noGrp="1"/>
          </p:cNvSpPr>
          <p:nvPr>
            <p:ph type="body" sz="quarter" idx="11" hasCustomPrompt="1"/>
          </p:nvPr>
        </p:nvSpPr>
        <p:spPr>
          <a:xfrm>
            <a:off x="447555" y="1563029"/>
            <a:ext cx="6630988" cy="575335"/>
          </a:xfrm>
          <a:prstGeom prst="rect">
            <a:avLst/>
          </a:prstGeom>
        </p:spPr>
        <p:txBody>
          <a:bodyPr/>
          <a:lstStyle>
            <a:lvl1pPr>
              <a:lnSpc>
                <a:spcPts val="2400"/>
              </a:lnSpc>
              <a:spcBef>
                <a:spcPts val="1000"/>
              </a:spcBef>
              <a:defRPr sz="1400" b="1">
                <a:solidFill>
                  <a:schemeClr val="bg1"/>
                </a:solidFill>
              </a:defRPr>
            </a:lvl1pPr>
            <a:lvl2pPr>
              <a:lnSpc>
                <a:spcPts val="2400"/>
              </a:lnSpc>
              <a:spcBef>
                <a:spcPts val="1000"/>
              </a:spcBef>
              <a:defRPr/>
            </a:lvl2pPr>
            <a:lvl3pPr>
              <a:lnSpc>
                <a:spcPts val="2400"/>
              </a:lnSpc>
              <a:spcBef>
                <a:spcPts val="1000"/>
              </a:spcBef>
              <a:defRPr/>
            </a:lvl3pPr>
          </a:lstStyle>
          <a:p>
            <a:pPr lvl="0"/>
            <a:r>
              <a:rPr lang="en-US"/>
              <a:t>CLICK TO EDIT MASTER TEXT STYLES</a:t>
            </a:r>
          </a:p>
        </p:txBody>
      </p:sp>
      <p:sp>
        <p:nvSpPr>
          <p:cNvPr id="13" name="Text Placeholder 7">
            <a:extLst>
              <a:ext uri="{FF2B5EF4-FFF2-40B4-BE49-F238E27FC236}">
                <a16:creationId xmlns:a16="http://schemas.microsoft.com/office/drawing/2014/main" id="{650F6E72-6D0E-A16D-47D6-6D109CB714D3}"/>
              </a:ext>
            </a:extLst>
          </p:cNvPr>
          <p:cNvSpPr>
            <a:spLocks noGrp="1"/>
          </p:cNvSpPr>
          <p:nvPr>
            <p:ph type="body" sz="quarter" idx="16"/>
          </p:nvPr>
        </p:nvSpPr>
        <p:spPr>
          <a:xfrm>
            <a:off x="393700" y="5692656"/>
            <a:ext cx="7050088" cy="583747"/>
          </a:xfrm>
          <a:prstGeom prst="rect">
            <a:avLst/>
          </a:prstGeom>
        </p:spPr>
        <p:txBody>
          <a:bodyPr anchor="b"/>
          <a:lstStyle>
            <a:lvl1pPr>
              <a:lnSpc>
                <a:spcPct val="100000"/>
              </a:lnSpc>
              <a:defRPr sz="800" b="0">
                <a:solidFill>
                  <a:schemeClr val="accent4"/>
                </a:solidFill>
              </a:defRPr>
            </a:lvl1pPr>
          </a:lstStyle>
          <a:p>
            <a:pPr lvl="0"/>
            <a:r>
              <a:rPr lang="en-US"/>
              <a:t>Click to edit Master text styles</a:t>
            </a:r>
          </a:p>
        </p:txBody>
      </p:sp>
      <p:sp>
        <p:nvSpPr>
          <p:cNvPr id="6" name="Title Placeholder 1">
            <a:extLst>
              <a:ext uri="{FF2B5EF4-FFF2-40B4-BE49-F238E27FC236}">
                <a16:creationId xmlns:a16="http://schemas.microsoft.com/office/drawing/2014/main" id="{8C595D2E-A45C-AC21-ADED-9D18D0A5023D}"/>
              </a:ext>
            </a:extLst>
          </p:cNvPr>
          <p:cNvSpPr>
            <a:spLocks noGrp="1"/>
          </p:cNvSpPr>
          <p:nvPr>
            <p:ph type="title"/>
          </p:nvPr>
        </p:nvSpPr>
        <p:spPr>
          <a:xfrm>
            <a:off x="454429" y="411667"/>
            <a:ext cx="5832072" cy="815935"/>
          </a:xfrm>
          <a:prstGeom prst="rect">
            <a:avLst/>
          </a:prstGeom>
        </p:spPr>
        <p:txBody>
          <a:bodyPr vert="horz" lIns="91440" tIns="45720" rIns="91440" bIns="45720" rtlCol="0" anchor="t">
            <a:normAutofit/>
          </a:bodyPr>
          <a:lstStyle/>
          <a:p>
            <a:r>
              <a:rPr lang="en-US"/>
              <a:t>Click to edit Master title style</a:t>
            </a:r>
          </a:p>
        </p:txBody>
      </p:sp>
      <p:sp>
        <p:nvSpPr>
          <p:cNvPr id="7" name="Text Placeholder 24">
            <a:extLst>
              <a:ext uri="{FF2B5EF4-FFF2-40B4-BE49-F238E27FC236}">
                <a16:creationId xmlns:a16="http://schemas.microsoft.com/office/drawing/2014/main" id="{9055C084-6507-EF56-2476-4F8D72109878}"/>
              </a:ext>
            </a:extLst>
          </p:cNvPr>
          <p:cNvSpPr>
            <a:spLocks noGrp="1"/>
          </p:cNvSpPr>
          <p:nvPr>
            <p:ph type="body" sz="quarter" idx="17"/>
          </p:nvPr>
        </p:nvSpPr>
        <p:spPr>
          <a:xfrm>
            <a:off x="447555" y="2148817"/>
            <a:ext cx="6630988" cy="1257300"/>
          </a:xfrm>
          <a:prstGeom prst="rect">
            <a:avLst/>
          </a:prstGeom>
        </p:spPr>
        <p:txBody>
          <a:bodyPr/>
          <a:lstStyle>
            <a:lvl1pPr>
              <a:lnSpc>
                <a:spcPct val="100000"/>
              </a:lnSpc>
              <a:spcBef>
                <a:spcPts val="1000"/>
              </a:spcBef>
              <a:defRPr sz="1400" b="0">
                <a:solidFill>
                  <a:schemeClr val="tx1"/>
                </a:solidFill>
              </a:defRPr>
            </a:lvl1pPr>
            <a:lvl2pPr>
              <a:lnSpc>
                <a:spcPts val="2400"/>
              </a:lnSpc>
              <a:spcBef>
                <a:spcPts val="1000"/>
              </a:spcBef>
              <a:defRPr/>
            </a:lvl2pPr>
            <a:lvl3pPr>
              <a:lnSpc>
                <a:spcPts val="2400"/>
              </a:lnSpc>
              <a:spcBef>
                <a:spcPts val="1000"/>
              </a:spcBef>
              <a:defRPr/>
            </a:lvl3pPr>
          </a:lstStyle>
          <a:p>
            <a:pPr lvl="0"/>
            <a:r>
              <a:rPr lang="en-US"/>
              <a:t>Click to edit Master text styles</a:t>
            </a:r>
          </a:p>
        </p:txBody>
      </p:sp>
    </p:spTree>
    <p:extLst>
      <p:ext uri="{BB962C8B-B14F-4D97-AF65-F5344CB8AC3E}">
        <p14:creationId xmlns:p14="http://schemas.microsoft.com/office/powerpoint/2010/main" val="333486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5165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05380A-4111-AAB7-A73A-9F9201D64C79}"/>
              </a:ext>
            </a:extLst>
          </p:cNvPr>
          <p:cNvSpPr/>
          <p:nvPr userDrawn="1"/>
        </p:nvSpPr>
        <p:spPr>
          <a:xfrm>
            <a:off x="0" y="0"/>
            <a:ext cx="12192000" cy="1123720"/>
          </a:xfrm>
          <a:prstGeom prst="rect">
            <a:avLst/>
          </a:prstGeom>
          <a:solidFill>
            <a:srgbClr val="36982E"/>
          </a:solidFill>
          <a:ln w="12700" cap="flat" cmpd="sng" algn="ctr">
            <a:noFill/>
            <a:prstDash val="solid"/>
            <a:miter lim="800000"/>
          </a:ln>
          <a:effectLst/>
        </p:spPr>
        <p:txBody>
          <a:bodyPr rtlCol="0" anchor="ctr"/>
          <a:lstStyle/>
          <a:p>
            <a:pPr marL="0" marR="0" lvl="0" indent="0" algn="ctr" defTabSz="9143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7B13"/>
              </a:solidFill>
              <a:effectLst/>
              <a:uLnTx/>
              <a:uFillTx/>
              <a:latin typeface="Calibri"/>
              <a:ea typeface="+mn-ea"/>
              <a:cs typeface="+mn-cs"/>
            </a:endParaRPr>
          </a:p>
        </p:txBody>
      </p:sp>
      <p:sp>
        <p:nvSpPr>
          <p:cNvPr id="7" name="TextBox 6">
            <a:extLst>
              <a:ext uri="{FF2B5EF4-FFF2-40B4-BE49-F238E27FC236}">
                <a16:creationId xmlns:a16="http://schemas.microsoft.com/office/drawing/2014/main" id="{69F9ACA7-1E23-7200-CA99-85A2DF871B25}"/>
              </a:ext>
            </a:extLst>
          </p:cNvPr>
          <p:cNvSpPr txBox="1"/>
          <p:nvPr userDrawn="1"/>
        </p:nvSpPr>
        <p:spPr>
          <a:xfrm>
            <a:off x="405204" y="6357769"/>
            <a:ext cx="5586805" cy="830997"/>
          </a:xfrm>
          <a:prstGeom prst="rect">
            <a:avLst/>
          </a:prstGeom>
          <a:noFill/>
        </p:spPr>
        <p:txBody>
          <a:bodyPr wrap="square" rtlCol="0">
            <a:spAutoFit/>
          </a:bodyPr>
          <a:lstStyle/>
          <a:p>
            <a:r>
              <a:rPr lang="en-US" sz="600" dirty="0">
                <a:latin typeface="Verdana" charset="0"/>
                <a:ea typeface="Verdana" charset="0"/>
                <a:cs typeface="Verdana" charset="0"/>
              </a:rPr>
              <a:t>Confidential Notice: This document contains proprietary information and is for the sole use of the intended recipient(s). </a:t>
            </a:r>
            <a:br>
              <a:rPr lang="en-US" sz="600" dirty="0">
                <a:latin typeface="Verdana" charset="0"/>
                <a:ea typeface="Verdana" charset="0"/>
                <a:cs typeface="Verdana" charset="0"/>
              </a:rPr>
            </a:br>
            <a:r>
              <a:rPr lang="en-US" sz="600" dirty="0">
                <a:latin typeface="Verdana" charset="0"/>
                <a:ea typeface="Verdana" charset="0"/>
                <a:cs typeface="Verdana" charset="0"/>
              </a:rPr>
              <a:t>Disclosure or distribution to and review or use by any unauthorized Luxottica EyeMed associate(s) and external parties is prohibited. </a:t>
            </a:r>
            <a:br>
              <a:rPr lang="en-US" sz="600" dirty="0">
                <a:latin typeface="Verdana" charset="0"/>
                <a:ea typeface="Verdana" charset="0"/>
                <a:cs typeface="Verdana" charset="0"/>
              </a:rPr>
            </a:br>
            <a:r>
              <a:rPr lang="en-US" sz="600" dirty="0">
                <a:latin typeface="Verdana" panose="020B0604030504040204" pitchFamily="34" charset="0"/>
                <a:ea typeface="Verdana" panose="020B0604030504040204" pitchFamily="34" charset="0"/>
                <a:cs typeface="Verdana" panose="020B0604030504040204" pitchFamily="34" charset="0"/>
              </a:rPr>
              <a:t>Fully insured clients are underwritten by: Fidelity Security Life Insurance Company</a:t>
            </a:r>
            <a:r>
              <a:rPr lang="en-US" sz="600" baseline="30000" dirty="0">
                <a:latin typeface="Verdana" panose="020B0604030504040204" pitchFamily="34" charset="0"/>
                <a:ea typeface="Verdana" panose="020B0604030504040204" pitchFamily="34" charset="0"/>
                <a:cs typeface="Verdana" panose="020B0604030504040204" pitchFamily="34" charset="0"/>
              </a:rPr>
              <a:t>®</a:t>
            </a:r>
            <a:r>
              <a:rPr lang="en-US" sz="600" dirty="0">
                <a:latin typeface="Verdana" panose="020B0604030504040204" pitchFamily="34" charset="0"/>
                <a:ea typeface="Verdana" panose="020B0604030504040204" pitchFamily="34" charset="0"/>
                <a:cs typeface="Verdana" panose="020B0604030504040204" pitchFamily="34" charset="0"/>
              </a:rPr>
              <a:t>, Kansas City, MO 64111</a:t>
            </a:r>
          </a:p>
          <a:p>
            <a:endParaRPr lang="en-US" sz="600" dirty="0">
              <a:latin typeface="Verdana" charset="0"/>
              <a:ea typeface="Verdana" charset="0"/>
              <a:cs typeface="Verdana" charset="0"/>
            </a:endParaRPr>
          </a:p>
          <a:p>
            <a:endParaRPr lang="en-US" sz="600" dirty="0">
              <a:latin typeface="Verdana" panose="020B0604030504040204" pitchFamily="34" charset="0"/>
              <a:ea typeface="Verdana" panose="020B0604030504040204" pitchFamily="34" charset="0"/>
              <a:cs typeface="Verdana" panose="020B0604030504040204" pitchFamily="34" charset="0"/>
            </a:endParaRPr>
          </a:p>
          <a:p>
            <a:endParaRPr lang="en-US" sz="1800" dirty="0"/>
          </a:p>
        </p:txBody>
      </p:sp>
      <p:sp>
        <p:nvSpPr>
          <p:cNvPr id="24" name="Text Placeholder 23">
            <a:extLst>
              <a:ext uri="{FF2B5EF4-FFF2-40B4-BE49-F238E27FC236}">
                <a16:creationId xmlns:a16="http://schemas.microsoft.com/office/drawing/2014/main" id="{1944525C-6C27-B1E2-DEEF-DC7D0C19337F}"/>
              </a:ext>
            </a:extLst>
          </p:cNvPr>
          <p:cNvSpPr>
            <a:spLocks noGrp="1"/>
          </p:cNvSpPr>
          <p:nvPr>
            <p:ph type="body" sz="quarter" idx="10"/>
          </p:nvPr>
        </p:nvSpPr>
        <p:spPr>
          <a:xfrm>
            <a:off x="495300" y="1638301"/>
            <a:ext cx="4191000" cy="911263"/>
          </a:xfrm>
          <a:prstGeom prst="rect">
            <a:avLst/>
          </a:prstGeom>
        </p:spPr>
        <p:txBody>
          <a:bodyPr>
            <a:normAutofit/>
          </a:bodyPr>
          <a:lstStyle>
            <a:lvl1pPr marL="0" indent="0">
              <a:lnSpc>
                <a:spcPct val="100000"/>
              </a:lnSpc>
              <a:buFontTx/>
              <a:buNone/>
              <a:defRPr sz="1700" b="0" i="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sp>
        <p:nvSpPr>
          <p:cNvPr id="27" name="Text Placeholder 26">
            <a:extLst>
              <a:ext uri="{FF2B5EF4-FFF2-40B4-BE49-F238E27FC236}">
                <a16:creationId xmlns:a16="http://schemas.microsoft.com/office/drawing/2014/main" id="{902BBD95-01CD-6287-A6D8-926B1B4BE924}"/>
              </a:ext>
            </a:extLst>
          </p:cNvPr>
          <p:cNvSpPr>
            <a:spLocks noGrp="1"/>
          </p:cNvSpPr>
          <p:nvPr>
            <p:ph type="body" sz="quarter" idx="11"/>
          </p:nvPr>
        </p:nvSpPr>
        <p:spPr>
          <a:xfrm>
            <a:off x="495300" y="2711581"/>
            <a:ext cx="4191000" cy="3205127"/>
          </a:xfrm>
          <a:prstGeom prst="rect">
            <a:avLst/>
          </a:prstGeom>
        </p:spPr>
        <p:txBody>
          <a:bodyPr>
            <a:normAutofit/>
          </a:bodyPr>
          <a:lstStyle>
            <a:lvl1pPr>
              <a:defRPr sz="1200" b="0" i="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a:t>
            </a:r>
          </a:p>
        </p:txBody>
      </p:sp>
      <p:sp>
        <p:nvSpPr>
          <p:cNvPr id="30" name="Text Placeholder 23">
            <a:extLst>
              <a:ext uri="{FF2B5EF4-FFF2-40B4-BE49-F238E27FC236}">
                <a16:creationId xmlns:a16="http://schemas.microsoft.com/office/drawing/2014/main" id="{66924647-9F1E-19B7-DAC5-CEB942403805}"/>
              </a:ext>
            </a:extLst>
          </p:cNvPr>
          <p:cNvSpPr>
            <a:spLocks noGrp="1"/>
          </p:cNvSpPr>
          <p:nvPr>
            <p:ph type="body" sz="quarter" idx="12" hasCustomPrompt="1"/>
          </p:nvPr>
        </p:nvSpPr>
        <p:spPr>
          <a:xfrm>
            <a:off x="495300" y="265407"/>
            <a:ext cx="5292315" cy="217195"/>
          </a:xfrm>
          <a:prstGeom prst="rect">
            <a:avLst/>
          </a:prstGeom>
        </p:spPr>
        <p:txBody>
          <a:bodyPr>
            <a:normAutofit/>
          </a:bodyPr>
          <a:lstStyle>
            <a:lvl1pPr marL="0" indent="0">
              <a:buFontTx/>
              <a:buNone/>
              <a:defRPr sz="1200" b="1" i="0" spc="3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sp>
        <p:nvSpPr>
          <p:cNvPr id="31" name="Text Placeholder 23">
            <a:extLst>
              <a:ext uri="{FF2B5EF4-FFF2-40B4-BE49-F238E27FC236}">
                <a16:creationId xmlns:a16="http://schemas.microsoft.com/office/drawing/2014/main" id="{E2D125A3-2F7D-3D63-EC14-BD00098E289D}"/>
              </a:ext>
            </a:extLst>
          </p:cNvPr>
          <p:cNvSpPr>
            <a:spLocks noGrp="1"/>
          </p:cNvSpPr>
          <p:nvPr>
            <p:ph type="body" sz="quarter" idx="13"/>
          </p:nvPr>
        </p:nvSpPr>
        <p:spPr>
          <a:xfrm>
            <a:off x="495301" y="489025"/>
            <a:ext cx="9791700" cy="446891"/>
          </a:xfrm>
          <a:prstGeom prst="rect">
            <a:avLst/>
          </a:prstGeom>
        </p:spPr>
        <p:txBody>
          <a:bodyPr>
            <a:normAutofit/>
          </a:bodyPr>
          <a:lstStyle>
            <a:lvl1pPr marL="0" indent="0">
              <a:buFontTx/>
              <a:buNone/>
              <a:defRPr sz="22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33" name="Picture 32" descr="A white text on a black background&#10;&#10;Description automatically generated">
            <a:extLst>
              <a:ext uri="{FF2B5EF4-FFF2-40B4-BE49-F238E27FC236}">
                <a16:creationId xmlns:a16="http://schemas.microsoft.com/office/drawing/2014/main" id="{25EC5094-1AC2-BFB2-4843-3DF1F0710FF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20399" y="256823"/>
            <a:ext cx="948267" cy="632179"/>
          </a:xfrm>
          <a:prstGeom prst="rect">
            <a:avLst/>
          </a:prstGeom>
        </p:spPr>
      </p:pic>
    </p:spTree>
    <p:extLst>
      <p:ext uri="{BB962C8B-B14F-4D97-AF65-F5344CB8AC3E}">
        <p14:creationId xmlns:p14="http://schemas.microsoft.com/office/powerpoint/2010/main" val="3415916874"/>
      </p:ext>
    </p:extLst>
  </p:cSld>
  <p:clrMapOvr>
    <a:masterClrMapping/>
  </p:clrMapOvr>
  <p:extLst>
    <p:ext uri="{DCECCB84-F9BA-43D5-87BE-67443E8EF086}">
      <p15:sldGuideLst xmlns:p15="http://schemas.microsoft.com/office/powerpoint/2012/main">
        <p15:guide id="1" orient="horz" pos="1032">
          <p15:clr>
            <a:srgbClr val="FBAE40"/>
          </p15:clr>
        </p15:guide>
        <p15:guide id="2" pos="3840">
          <p15:clr>
            <a:srgbClr val="FBAE40"/>
          </p15:clr>
        </p15:guide>
        <p15:guide id="3" pos="312">
          <p15:clr>
            <a:srgbClr val="FBAE40"/>
          </p15:clr>
        </p15:guide>
        <p15:guide id="4" pos="1176">
          <p15:clr>
            <a:srgbClr val="FBAE40"/>
          </p15:clr>
        </p15:guide>
        <p15:guide id="5" pos="2064">
          <p15:clr>
            <a:srgbClr val="FBAE40"/>
          </p15:clr>
        </p15:guide>
        <p15:guide id="6" pos="2952">
          <p15:clr>
            <a:srgbClr val="FBAE40"/>
          </p15:clr>
        </p15:guide>
        <p15:guide id="7" pos="4704">
          <p15:clr>
            <a:srgbClr val="FBAE40"/>
          </p15:clr>
        </p15:guide>
        <p15:guide id="8" pos="5592">
          <p15:clr>
            <a:srgbClr val="FBAE40"/>
          </p15:clr>
        </p15:guide>
        <p15:guide id="9" pos="6480">
          <p15:clr>
            <a:srgbClr val="FBAE40"/>
          </p15:clr>
        </p15:guide>
        <p15:guide id="10" pos="736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8" name="TextBox 7"/>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5"/>
                </a:solidFill>
              </a:rPr>
              <a:pPr algn="r"/>
              <a:t>‹#›</a:t>
            </a:fld>
            <a:endParaRPr lang="en-US" sz="1067">
              <a:solidFill>
                <a:schemeClr val="accent5"/>
              </a:solidFill>
            </a:endParaRPr>
          </a:p>
        </p:txBody>
      </p:sp>
      <p:sp>
        <p:nvSpPr>
          <p:cNvPr id="9" name="TextBox 8"/>
          <p:cNvSpPr txBox="1"/>
          <p:nvPr userDrawn="1"/>
        </p:nvSpPr>
        <p:spPr>
          <a:xfrm>
            <a:off x="609600" y="6269836"/>
            <a:ext cx="9247515" cy="36932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5"/>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10" name="Picture 9">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921317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0" y="1498600"/>
            <a:ext cx="12192000" cy="5359400"/>
          </a:xfrm>
          <a:prstGeom prst="rect">
            <a:avLst/>
          </a:prstGeom>
          <a:solidFill>
            <a:srgbClr val="369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Rectangle 3"/>
          <p:cNvSpPr/>
          <p:nvPr userDrawn="1"/>
        </p:nvSpPr>
        <p:spPr>
          <a:xfrm>
            <a:off x="0" y="0"/>
            <a:ext cx="12192000" cy="1498600"/>
          </a:xfrm>
          <a:prstGeom prst="rect">
            <a:avLst/>
          </a:prstGeom>
          <a:solidFill>
            <a:srgbClr val="54A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lvl1pPr>
              <a:defRPr>
                <a:solidFill>
                  <a:schemeClr val="accent6"/>
                </a:solidFill>
              </a:defRPr>
            </a:lvl1pPr>
          </a:lstStyle>
          <a:p>
            <a:r>
              <a:rPr lang="en-US"/>
              <a:t>Click to edit Master title style</a:t>
            </a:r>
          </a:p>
        </p:txBody>
      </p:sp>
      <p:sp>
        <p:nvSpPr>
          <p:cNvPr id="7" name="TextBox 6"/>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6"/>
                </a:solidFill>
              </a:rPr>
              <a:pPr algn="r"/>
              <a:t>‹#›</a:t>
            </a:fld>
            <a:endParaRPr lang="en-US" sz="1067">
              <a:solidFill>
                <a:schemeClr val="accent6"/>
              </a:solidFill>
            </a:endParaRPr>
          </a:p>
        </p:txBody>
      </p:sp>
      <p:sp>
        <p:nvSpPr>
          <p:cNvPr id="8" name="TextBox 7"/>
          <p:cNvSpPr txBox="1"/>
          <p:nvPr userDrawn="1"/>
        </p:nvSpPr>
        <p:spPr>
          <a:xfrm>
            <a:off x="609600" y="6269836"/>
            <a:ext cx="9247515" cy="36932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6"/>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10" name="Picture 9">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1657367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2" name="Rectangle 11"/>
          <p:cNvSpPr/>
          <p:nvPr userDrawn="1"/>
        </p:nvSpPr>
        <p:spPr>
          <a:xfrm>
            <a:off x="6096000" y="0"/>
            <a:ext cx="6096000" cy="6858000"/>
          </a:xfrm>
          <a:prstGeom prst="rect">
            <a:avLst/>
          </a:prstGeom>
          <a:solidFill>
            <a:srgbClr val="54A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6"/>
          <p:cNvSpPr/>
          <p:nvPr userDrawn="1"/>
        </p:nvSpPr>
        <p:spPr>
          <a:xfrm>
            <a:off x="0" y="0"/>
            <a:ext cx="6096000" cy="6858000"/>
          </a:xfrm>
          <a:prstGeom prst="rect">
            <a:avLst/>
          </a:prstGeom>
          <a:solidFill>
            <a:srgbClr val="369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lvl1pPr>
              <a:defRPr>
                <a:solidFill>
                  <a:schemeClr val="accent6"/>
                </a:solidFill>
              </a:defRPr>
            </a:lvl1pPr>
          </a:lstStyle>
          <a:p>
            <a:r>
              <a:rPr lang="en-US"/>
              <a:t>Click to edit Master title style</a:t>
            </a:r>
          </a:p>
        </p:txBody>
      </p:sp>
      <p:sp>
        <p:nvSpPr>
          <p:cNvPr id="8" name="TextBox 7"/>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6"/>
                </a:solidFill>
              </a:rPr>
              <a:pPr algn="r"/>
              <a:t>‹#›</a:t>
            </a:fld>
            <a:endParaRPr lang="en-US" sz="1067">
              <a:solidFill>
                <a:schemeClr val="accent6"/>
              </a:solidFill>
            </a:endParaRPr>
          </a:p>
        </p:txBody>
      </p:sp>
      <p:sp>
        <p:nvSpPr>
          <p:cNvPr id="9" name="TextBox 8"/>
          <p:cNvSpPr txBox="1"/>
          <p:nvPr userDrawn="1"/>
        </p:nvSpPr>
        <p:spPr>
          <a:xfrm>
            <a:off x="609600" y="6269836"/>
            <a:ext cx="9247515" cy="36932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6"/>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11" name="Picture 10">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4059433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4" name="Rectangle 13"/>
          <p:cNvSpPr/>
          <p:nvPr userDrawn="1"/>
        </p:nvSpPr>
        <p:spPr>
          <a:xfrm>
            <a:off x="6096000" y="3429000"/>
            <a:ext cx="6096000" cy="3429000"/>
          </a:xfrm>
          <a:prstGeom prst="rect">
            <a:avLst/>
          </a:prstGeom>
          <a:solidFill>
            <a:srgbClr val="369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12"/>
          <p:cNvSpPr/>
          <p:nvPr userDrawn="1"/>
        </p:nvSpPr>
        <p:spPr>
          <a:xfrm>
            <a:off x="0" y="3429000"/>
            <a:ext cx="6096000" cy="3429000"/>
          </a:xfrm>
          <a:prstGeom prst="rect">
            <a:avLst/>
          </a:prstGeom>
          <a:solidFill>
            <a:srgbClr val="54A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p:cNvSpPr/>
          <p:nvPr userDrawn="1"/>
        </p:nvSpPr>
        <p:spPr>
          <a:xfrm>
            <a:off x="6096000" y="0"/>
            <a:ext cx="6096000" cy="3429000"/>
          </a:xfrm>
          <a:prstGeom prst="rect">
            <a:avLst/>
          </a:prstGeom>
          <a:solidFill>
            <a:srgbClr val="54A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6"/>
          <p:cNvSpPr/>
          <p:nvPr userDrawn="1"/>
        </p:nvSpPr>
        <p:spPr>
          <a:xfrm>
            <a:off x="0" y="0"/>
            <a:ext cx="6096000" cy="3429000"/>
          </a:xfrm>
          <a:prstGeom prst="rect">
            <a:avLst/>
          </a:prstGeom>
          <a:solidFill>
            <a:srgbClr val="369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Box 7"/>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6"/>
                </a:solidFill>
              </a:rPr>
              <a:pPr algn="r"/>
              <a:t>‹#›</a:t>
            </a:fld>
            <a:endParaRPr lang="en-US" sz="1067">
              <a:solidFill>
                <a:schemeClr val="accent6"/>
              </a:solidFill>
            </a:endParaRPr>
          </a:p>
        </p:txBody>
      </p:sp>
      <p:sp>
        <p:nvSpPr>
          <p:cNvPr id="9" name="TextBox 8"/>
          <p:cNvSpPr txBox="1"/>
          <p:nvPr userDrawn="1"/>
        </p:nvSpPr>
        <p:spPr>
          <a:xfrm>
            <a:off x="609600" y="6269836"/>
            <a:ext cx="9247515" cy="36932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6"/>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11" name="Picture 10">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2694730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3" name="Rectangle 2"/>
          <p:cNvSpPr/>
          <p:nvPr userDrawn="1"/>
        </p:nvSpPr>
        <p:spPr>
          <a:xfrm>
            <a:off x="0" y="0"/>
            <a:ext cx="6096000" cy="6858000"/>
          </a:xfrm>
          <a:prstGeom prst="rect">
            <a:avLst/>
          </a:prstGeom>
          <a:solidFill>
            <a:srgbClr val="369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Box 6"/>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6"/>
                </a:solidFill>
              </a:rPr>
              <a:pPr algn="r"/>
              <a:t>‹#›</a:t>
            </a:fld>
            <a:endParaRPr lang="en-US" sz="1067">
              <a:solidFill>
                <a:schemeClr val="accent6"/>
              </a:solidFill>
            </a:endParaRPr>
          </a:p>
        </p:txBody>
      </p:sp>
      <p:sp>
        <p:nvSpPr>
          <p:cNvPr id="11" name="TextBox 10"/>
          <p:cNvSpPr txBox="1"/>
          <p:nvPr userDrawn="1"/>
        </p:nvSpPr>
        <p:spPr>
          <a:xfrm>
            <a:off x="609600" y="6172200"/>
            <a:ext cx="5384800" cy="49243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6"/>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6" name="Picture 5">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72800" y="6029571"/>
            <a:ext cx="975360" cy="650629"/>
          </a:xfrm>
          <a:prstGeom prst="rect">
            <a:avLst/>
          </a:prstGeom>
        </p:spPr>
      </p:pic>
    </p:spTree>
    <p:extLst>
      <p:ext uri="{BB962C8B-B14F-4D97-AF65-F5344CB8AC3E}">
        <p14:creationId xmlns:p14="http://schemas.microsoft.com/office/powerpoint/2010/main" val="3163285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3" name="Rectangle 2"/>
          <p:cNvSpPr/>
          <p:nvPr userDrawn="1"/>
        </p:nvSpPr>
        <p:spPr>
          <a:xfrm>
            <a:off x="6096000" y="0"/>
            <a:ext cx="6096000" cy="6858000"/>
          </a:xfrm>
          <a:prstGeom prst="rect">
            <a:avLst/>
          </a:prstGeom>
          <a:solidFill>
            <a:srgbClr val="369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Box 6"/>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5"/>
                </a:solidFill>
              </a:rPr>
              <a:pPr algn="r"/>
              <a:t>‹#›</a:t>
            </a:fld>
            <a:endParaRPr lang="en-US" sz="1067">
              <a:solidFill>
                <a:schemeClr val="accent5"/>
              </a:solidFill>
            </a:endParaRPr>
          </a:p>
        </p:txBody>
      </p:sp>
      <p:sp>
        <p:nvSpPr>
          <p:cNvPr id="9" name="TextBox 8"/>
          <p:cNvSpPr txBox="1"/>
          <p:nvPr userDrawn="1"/>
        </p:nvSpPr>
        <p:spPr>
          <a:xfrm>
            <a:off x="609600" y="6172200"/>
            <a:ext cx="5384800" cy="49243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5"/>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8" name="Picture 7">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41598903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3" name="Rectangle 2"/>
          <p:cNvSpPr/>
          <p:nvPr userDrawn="1"/>
        </p:nvSpPr>
        <p:spPr>
          <a:xfrm>
            <a:off x="0" y="1498600"/>
            <a:ext cx="12192000" cy="5359400"/>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Rectangle 3"/>
          <p:cNvSpPr/>
          <p:nvPr userDrawn="1"/>
        </p:nvSpPr>
        <p:spPr>
          <a:xfrm>
            <a:off x="0" y="0"/>
            <a:ext cx="12192000" cy="1498600"/>
          </a:xfrm>
          <a:prstGeom prst="rect">
            <a:avLst/>
          </a:prstGeom>
          <a:solidFill>
            <a:srgbClr val="AE4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6"/>
              </a:solidFill>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7" name="TextBox 6"/>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6"/>
                </a:solidFill>
              </a:rPr>
              <a:pPr algn="r"/>
              <a:t>‹#›</a:t>
            </a:fld>
            <a:endParaRPr lang="en-US" sz="1067">
              <a:solidFill>
                <a:schemeClr val="accent6"/>
              </a:solidFill>
            </a:endParaRPr>
          </a:p>
        </p:txBody>
      </p:sp>
      <p:sp>
        <p:nvSpPr>
          <p:cNvPr id="8" name="TextBox 7"/>
          <p:cNvSpPr txBox="1"/>
          <p:nvPr userDrawn="1"/>
        </p:nvSpPr>
        <p:spPr>
          <a:xfrm>
            <a:off x="609600" y="6269836"/>
            <a:ext cx="9247515" cy="36932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6"/>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10" name="Picture 9">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19619723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12" name="Rectangle 11"/>
          <p:cNvSpPr/>
          <p:nvPr userDrawn="1"/>
        </p:nvSpPr>
        <p:spPr>
          <a:xfrm>
            <a:off x="6096000" y="0"/>
            <a:ext cx="6096000" cy="6858000"/>
          </a:xfrm>
          <a:prstGeom prst="rect">
            <a:avLst/>
          </a:prstGeom>
          <a:solidFill>
            <a:srgbClr val="AE4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6"/>
          <p:cNvSpPr/>
          <p:nvPr userDrawn="1"/>
        </p:nvSpPr>
        <p:spPr>
          <a:xfrm>
            <a:off x="0" y="0"/>
            <a:ext cx="6096000" cy="6858000"/>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8" name="TextBox 7"/>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bg1"/>
                </a:solidFill>
              </a:rPr>
              <a:pPr algn="r"/>
              <a:t>‹#›</a:t>
            </a:fld>
            <a:endParaRPr lang="en-US" sz="1067">
              <a:solidFill>
                <a:schemeClr val="bg1"/>
              </a:solidFill>
            </a:endParaRPr>
          </a:p>
        </p:txBody>
      </p:sp>
      <p:sp>
        <p:nvSpPr>
          <p:cNvPr id="9" name="TextBox 8"/>
          <p:cNvSpPr txBox="1"/>
          <p:nvPr userDrawn="1"/>
        </p:nvSpPr>
        <p:spPr>
          <a:xfrm>
            <a:off x="609600" y="6269836"/>
            <a:ext cx="9247515" cy="410234"/>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933">
                <a:solidFill>
                  <a:schemeClr val="bg1"/>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11" name="Picture 10">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38340896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4" name="Rectangle 13"/>
          <p:cNvSpPr/>
          <p:nvPr userDrawn="1"/>
        </p:nvSpPr>
        <p:spPr>
          <a:xfrm>
            <a:off x="6096000" y="3429000"/>
            <a:ext cx="6096000" cy="3429000"/>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12"/>
          <p:cNvSpPr/>
          <p:nvPr userDrawn="1"/>
        </p:nvSpPr>
        <p:spPr>
          <a:xfrm>
            <a:off x="0" y="3429000"/>
            <a:ext cx="6096000" cy="3429000"/>
          </a:xfrm>
          <a:prstGeom prst="rect">
            <a:avLst/>
          </a:prstGeom>
          <a:solidFill>
            <a:srgbClr val="AE4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p:cNvSpPr/>
          <p:nvPr userDrawn="1"/>
        </p:nvSpPr>
        <p:spPr>
          <a:xfrm>
            <a:off x="6096000" y="0"/>
            <a:ext cx="6096000" cy="3429000"/>
          </a:xfrm>
          <a:prstGeom prst="rect">
            <a:avLst/>
          </a:prstGeom>
          <a:solidFill>
            <a:srgbClr val="AE45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6"/>
          <p:cNvSpPr/>
          <p:nvPr userDrawn="1"/>
        </p:nvSpPr>
        <p:spPr>
          <a:xfrm>
            <a:off x="0" y="0"/>
            <a:ext cx="6096000" cy="3429000"/>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Box 7"/>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6"/>
                </a:solidFill>
              </a:rPr>
              <a:pPr algn="r"/>
              <a:t>‹#›</a:t>
            </a:fld>
            <a:endParaRPr lang="en-US" sz="1067">
              <a:solidFill>
                <a:schemeClr val="accent6"/>
              </a:solidFill>
            </a:endParaRPr>
          </a:p>
        </p:txBody>
      </p:sp>
      <p:sp>
        <p:nvSpPr>
          <p:cNvPr id="9" name="TextBox 8"/>
          <p:cNvSpPr txBox="1"/>
          <p:nvPr userDrawn="1"/>
        </p:nvSpPr>
        <p:spPr>
          <a:xfrm>
            <a:off x="609600" y="6269836"/>
            <a:ext cx="9247515" cy="410234"/>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933">
                <a:solidFill>
                  <a:schemeClr val="accent6"/>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11" name="Picture 10">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8663330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3" name="Rectangle 2"/>
          <p:cNvSpPr/>
          <p:nvPr userDrawn="1"/>
        </p:nvSpPr>
        <p:spPr>
          <a:xfrm>
            <a:off x="0" y="0"/>
            <a:ext cx="6096000" cy="6858000"/>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Box 6"/>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bg1"/>
                </a:solidFill>
              </a:rPr>
              <a:pPr algn="r"/>
              <a:t>‹#›</a:t>
            </a:fld>
            <a:endParaRPr lang="en-US" sz="1067">
              <a:solidFill>
                <a:schemeClr val="bg1"/>
              </a:solidFill>
            </a:endParaRPr>
          </a:p>
        </p:txBody>
      </p:sp>
      <p:sp>
        <p:nvSpPr>
          <p:cNvPr id="11" name="TextBox 10"/>
          <p:cNvSpPr txBox="1"/>
          <p:nvPr userDrawn="1"/>
        </p:nvSpPr>
        <p:spPr>
          <a:xfrm>
            <a:off x="609600" y="6172200"/>
            <a:ext cx="5384800" cy="553800"/>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933">
                <a:solidFill>
                  <a:schemeClr val="bg1"/>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6" name="Picture 5">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72800" y="6029571"/>
            <a:ext cx="975360" cy="650629"/>
          </a:xfrm>
          <a:prstGeom prst="rect">
            <a:avLst/>
          </a:prstGeom>
        </p:spPr>
      </p:pic>
    </p:spTree>
    <p:extLst>
      <p:ext uri="{BB962C8B-B14F-4D97-AF65-F5344CB8AC3E}">
        <p14:creationId xmlns:p14="http://schemas.microsoft.com/office/powerpoint/2010/main" val="26226434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3" name="Rectangle 2"/>
          <p:cNvSpPr/>
          <p:nvPr userDrawn="1"/>
        </p:nvSpPr>
        <p:spPr>
          <a:xfrm>
            <a:off x="6096000" y="0"/>
            <a:ext cx="6096000" cy="6858000"/>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Box 6"/>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tx2"/>
                </a:solidFill>
              </a:rPr>
              <a:pPr algn="r"/>
              <a:t>‹#›</a:t>
            </a:fld>
            <a:endParaRPr lang="en-US" sz="1067">
              <a:solidFill>
                <a:schemeClr val="tx2"/>
              </a:solidFill>
            </a:endParaRPr>
          </a:p>
        </p:txBody>
      </p:sp>
      <p:sp>
        <p:nvSpPr>
          <p:cNvPr id="9" name="TextBox 8"/>
          <p:cNvSpPr txBox="1"/>
          <p:nvPr userDrawn="1"/>
        </p:nvSpPr>
        <p:spPr>
          <a:xfrm>
            <a:off x="609600" y="6172200"/>
            <a:ext cx="5384800" cy="553800"/>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933">
                <a:solidFill>
                  <a:schemeClr val="tx2"/>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8" name="Picture 7">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25667982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8" name="TextBox 7"/>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5"/>
                </a:solidFill>
              </a:rPr>
              <a:pPr algn="r"/>
              <a:t>‹#›</a:t>
            </a:fld>
            <a:endParaRPr lang="en-US" sz="1067">
              <a:solidFill>
                <a:schemeClr val="accent5"/>
              </a:solidFill>
            </a:endParaRPr>
          </a:p>
        </p:txBody>
      </p:sp>
      <p:sp>
        <p:nvSpPr>
          <p:cNvPr id="9" name="TextBox 8"/>
          <p:cNvSpPr txBox="1"/>
          <p:nvPr userDrawn="1"/>
        </p:nvSpPr>
        <p:spPr>
          <a:xfrm>
            <a:off x="609600" y="6269836"/>
            <a:ext cx="9247515" cy="36932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5"/>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7" name="Picture 6">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18029308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3" name="Rectangle 2"/>
          <p:cNvSpPr/>
          <p:nvPr userDrawn="1"/>
        </p:nvSpPr>
        <p:spPr>
          <a:xfrm>
            <a:off x="0" y="1498600"/>
            <a:ext cx="12192000" cy="5359400"/>
          </a:xfrm>
          <a:prstGeom prst="rect">
            <a:avLst/>
          </a:prstGeom>
          <a:solidFill>
            <a:srgbClr val="E40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Rectangle 3"/>
          <p:cNvSpPr/>
          <p:nvPr userDrawn="1"/>
        </p:nvSpPr>
        <p:spPr>
          <a:xfrm>
            <a:off x="0" y="0"/>
            <a:ext cx="12192000" cy="1498600"/>
          </a:xfrm>
          <a:prstGeom prst="rect">
            <a:avLst/>
          </a:prstGeom>
          <a:solidFill>
            <a:srgbClr val="E82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lvl1pPr>
              <a:defRPr>
                <a:solidFill>
                  <a:schemeClr val="accent6"/>
                </a:solidFill>
              </a:defRPr>
            </a:lvl1pPr>
          </a:lstStyle>
          <a:p>
            <a:r>
              <a:rPr lang="en-US"/>
              <a:t>Click to edit Master title style</a:t>
            </a:r>
          </a:p>
        </p:txBody>
      </p:sp>
      <p:sp>
        <p:nvSpPr>
          <p:cNvPr id="7" name="TextBox 6"/>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6"/>
                </a:solidFill>
              </a:rPr>
              <a:pPr algn="r"/>
              <a:t>‹#›</a:t>
            </a:fld>
            <a:endParaRPr lang="en-US" sz="1067">
              <a:solidFill>
                <a:schemeClr val="accent6"/>
              </a:solidFill>
            </a:endParaRPr>
          </a:p>
        </p:txBody>
      </p:sp>
      <p:sp>
        <p:nvSpPr>
          <p:cNvPr id="8" name="TextBox 7"/>
          <p:cNvSpPr txBox="1"/>
          <p:nvPr userDrawn="1"/>
        </p:nvSpPr>
        <p:spPr>
          <a:xfrm>
            <a:off x="609600" y="6269836"/>
            <a:ext cx="9247515" cy="36932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6"/>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10" name="Picture 9">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4426940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2" name="Rectangle 11"/>
          <p:cNvSpPr/>
          <p:nvPr userDrawn="1"/>
        </p:nvSpPr>
        <p:spPr>
          <a:xfrm>
            <a:off x="6096000" y="0"/>
            <a:ext cx="6096000" cy="6858000"/>
          </a:xfrm>
          <a:prstGeom prst="rect">
            <a:avLst/>
          </a:prstGeom>
          <a:solidFill>
            <a:srgbClr val="E82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6"/>
          <p:cNvSpPr/>
          <p:nvPr userDrawn="1"/>
        </p:nvSpPr>
        <p:spPr>
          <a:xfrm>
            <a:off x="0" y="0"/>
            <a:ext cx="6096000" cy="6858000"/>
          </a:xfrm>
          <a:prstGeom prst="rect">
            <a:avLst/>
          </a:prstGeom>
          <a:solidFill>
            <a:srgbClr val="E40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lvl1pPr>
              <a:defRPr>
                <a:solidFill>
                  <a:schemeClr val="accent6"/>
                </a:solidFill>
              </a:defRPr>
            </a:lvl1pPr>
          </a:lstStyle>
          <a:p>
            <a:r>
              <a:rPr lang="en-US"/>
              <a:t>Click to edit Master title style</a:t>
            </a:r>
          </a:p>
        </p:txBody>
      </p:sp>
      <p:sp>
        <p:nvSpPr>
          <p:cNvPr id="8" name="TextBox 7"/>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6"/>
                </a:solidFill>
              </a:rPr>
              <a:pPr algn="r"/>
              <a:t>‹#›</a:t>
            </a:fld>
            <a:endParaRPr lang="en-US" sz="1067">
              <a:solidFill>
                <a:schemeClr val="accent6"/>
              </a:solidFill>
            </a:endParaRPr>
          </a:p>
        </p:txBody>
      </p:sp>
      <p:sp>
        <p:nvSpPr>
          <p:cNvPr id="9" name="TextBox 8"/>
          <p:cNvSpPr txBox="1"/>
          <p:nvPr userDrawn="1"/>
        </p:nvSpPr>
        <p:spPr>
          <a:xfrm>
            <a:off x="609600" y="6269836"/>
            <a:ext cx="9247515" cy="36932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6"/>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11" name="Picture 10">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41866513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14" name="Rectangle 13"/>
          <p:cNvSpPr/>
          <p:nvPr userDrawn="1"/>
        </p:nvSpPr>
        <p:spPr>
          <a:xfrm>
            <a:off x="6096000" y="3429000"/>
            <a:ext cx="6096000" cy="3429000"/>
          </a:xfrm>
          <a:prstGeom prst="rect">
            <a:avLst/>
          </a:prstGeom>
          <a:solidFill>
            <a:srgbClr val="E40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12"/>
          <p:cNvSpPr/>
          <p:nvPr userDrawn="1"/>
        </p:nvSpPr>
        <p:spPr>
          <a:xfrm>
            <a:off x="0" y="3429000"/>
            <a:ext cx="6096000" cy="3429000"/>
          </a:xfrm>
          <a:prstGeom prst="rect">
            <a:avLst/>
          </a:prstGeom>
          <a:solidFill>
            <a:srgbClr val="E82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p:cNvSpPr/>
          <p:nvPr userDrawn="1"/>
        </p:nvSpPr>
        <p:spPr>
          <a:xfrm>
            <a:off x="6096000" y="0"/>
            <a:ext cx="6096000" cy="3429000"/>
          </a:xfrm>
          <a:prstGeom prst="rect">
            <a:avLst/>
          </a:prstGeom>
          <a:solidFill>
            <a:srgbClr val="E82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6"/>
          <p:cNvSpPr/>
          <p:nvPr userDrawn="1"/>
        </p:nvSpPr>
        <p:spPr>
          <a:xfrm>
            <a:off x="0" y="0"/>
            <a:ext cx="6096000" cy="3429000"/>
          </a:xfrm>
          <a:prstGeom prst="rect">
            <a:avLst/>
          </a:prstGeom>
          <a:solidFill>
            <a:srgbClr val="E40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Box 7"/>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6"/>
                </a:solidFill>
              </a:rPr>
              <a:pPr algn="r"/>
              <a:t>‹#›</a:t>
            </a:fld>
            <a:endParaRPr lang="en-US" sz="1067">
              <a:solidFill>
                <a:schemeClr val="accent6"/>
              </a:solidFill>
            </a:endParaRPr>
          </a:p>
        </p:txBody>
      </p:sp>
      <p:sp>
        <p:nvSpPr>
          <p:cNvPr id="9" name="TextBox 8"/>
          <p:cNvSpPr txBox="1"/>
          <p:nvPr userDrawn="1"/>
        </p:nvSpPr>
        <p:spPr>
          <a:xfrm>
            <a:off x="609600" y="6269836"/>
            <a:ext cx="9247515" cy="36932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6"/>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11" name="Picture 10">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1822470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3" name="Rectangle 2"/>
          <p:cNvSpPr/>
          <p:nvPr userDrawn="1"/>
        </p:nvSpPr>
        <p:spPr>
          <a:xfrm>
            <a:off x="0" y="0"/>
            <a:ext cx="6096000" cy="6858000"/>
          </a:xfrm>
          <a:prstGeom prst="rect">
            <a:avLst/>
          </a:prstGeom>
          <a:solidFill>
            <a:srgbClr val="E40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Box 6"/>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6"/>
                </a:solidFill>
              </a:rPr>
              <a:pPr algn="r"/>
              <a:t>‹#›</a:t>
            </a:fld>
            <a:endParaRPr lang="en-US" sz="1067">
              <a:solidFill>
                <a:schemeClr val="accent6"/>
              </a:solidFill>
            </a:endParaRPr>
          </a:p>
        </p:txBody>
      </p:sp>
      <p:sp>
        <p:nvSpPr>
          <p:cNvPr id="11" name="TextBox 10"/>
          <p:cNvSpPr txBox="1"/>
          <p:nvPr userDrawn="1"/>
        </p:nvSpPr>
        <p:spPr>
          <a:xfrm>
            <a:off x="609600" y="6172200"/>
            <a:ext cx="5384800" cy="49243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6"/>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6" name="Picture 5">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72800" y="6029571"/>
            <a:ext cx="975360" cy="650629"/>
          </a:xfrm>
          <a:prstGeom prst="rect">
            <a:avLst/>
          </a:prstGeom>
        </p:spPr>
      </p:pic>
    </p:spTree>
    <p:extLst>
      <p:ext uri="{BB962C8B-B14F-4D97-AF65-F5344CB8AC3E}">
        <p14:creationId xmlns:p14="http://schemas.microsoft.com/office/powerpoint/2010/main" val="29957058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3" name="Rectangle 2"/>
          <p:cNvSpPr/>
          <p:nvPr userDrawn="1"/>
        </p:nvSpPr>
        <p:spPr>
          <a:xfrm>
            <a:off x="6096000" y="0"/>
            <a:ext cx="6096000" cy="6858000"/>
          </a:xfrm>
          <a:prstGeom prst="rect">
            <a:avLst/>
          </a:prstGeom>
          <a:solidFill>
            <a:srgbClr val="E40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Box 6"/>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5"/>
                </a:solidFill>
              </a:rPr>
              <a:pPr algn="r"/>
              <a:t>‹#›</a:t>
            </a:fld>
            <a:endParaRPr lang="en-US" sz="1067">
              <a:solidFill>
                <a:schemeClr val="accent5"/>
              </a:solidFill>
            </a:endParaRPr>
          </a:p>
        </p:txBody>
      </p:sp>
      <p:sp>
        <p:nvSpPr>
          <p:cNvPr id="9" name="TextBox 8"/>
          <p:cNvSpPr txBox="1"/>
          <p:nvPr userDrawn="1"/>
        </p:nvSpPr>
        <p:spPr>
          <a:xfrm>
            <a:off x="609600" y="6172200"/>
            <a:ext cx="5384800" cy="49243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5"/>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8" name="Picture 7">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1323214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3" name="Rectangle 2"/>
          <p:cNvSpPr/>
          <p:nvPr userDrawn="1"/>
        </p:nvSpPr>
        <p:spPr>
          <a:xfrm>
            <a:off x="0" y="1498600"/>
            <a:ext cx="12192000" cy="5359400"/>
          </a:xfrm>
          <a:prstGeom prst="rect">
            <a:avLst/>
          </a:prstGeom>
          <a:solidFill>
            <a:srgbClr val="EB5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4" name="Rectangle 3"/>
          <p:cNvSpPr/>
          <p:nvPr userDrawn="1"/>
        </p:nvSpPr>
        <p:spPr>
          <a:xfrm>
            <a:off x="0" y="0"/>
            <a:ext cx="12192000" cy="1498600"/>
          </a:xfrm>
          <a:prstGeom prst="rect">
            <a:avLst/>
          </a:prstGeom>
          <a:solidFill>
            <a:srgbClr val="EE6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lvl1pPr>
              <a:defRPr>
                <a:solidFill>
                  <a:schemeClr val="accent6"/>
                </a:solidFill>
              </a:defRPr>
            </a:lvl1pPr>
          </a:lstStyle>
          <a:p>
            <a:r>
              <a:rPr lang="en-US"/>
              <a:t>Click to edit Master title style</a:t>
            </a:r>
          </a:p>
        </p:txBody>
      </p:sp>
      <p:sp>
        <p:nvSpPr>
          <p:cNvPr id="7" name="TextBox 6"/>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6"/>
                </a:solidFill>
              </a:rPr>
              <a:pPr algn="r"/>
              <a:t>‹#›</a:t>
            </a:fld>
            <a:endParaRPr lang="en-US" sz="1067">
              <a:solidFill>
                <a:schemeClr val="accent6"/>
              </a:solidFill>
            </a:endParaRPr>
          </a:p>
        </p:txBody>
      </p:sp>
      <p:sp>
        <p:nvSpPr>
          <p:cNvPr id="8" name="TextBox 7"/>
          <p:cNvSpPr txBox="1"/>
          <p:nvPr userDrawn="1"/>
        </p:nvSpPr>
        <p:spPr>
          <a:xfrm>
            <a:off x="609600" y="6269836"/>
            <a:ext cx="9247515" cy="36932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6"/>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10" name="Picture 9">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31824185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12" name="Rectangle 11"/>
          <p:cNvSpPr/>
          <p:nvPr userDrawn="1"/>
        </p:nvSpPr>
        <p:spPr>
          <a:xfrm>
            <a:off x="6096000" y="0"/>
            <a:ext cx="6096000" cy="6858000"/>
          </a:xfrm>
          <a:prstGeom prst="rect">
            <a:avLst/>
          </a:prstGeom>
          <a:solidFill>
            <a:srgbClr val="EE6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6"/>
          <p:cNvSpPr/>
          <p:nvPr userDrawn="1"/>
        </p:nvSpPr>
        <p:spPr>
          <a:xfrm>
            <a:off x="0" y="0"/>
            <a:ext cx="6096000" cy="6858000"/>
          </a:xfrm>
          <a:prstGeom prst="rect">
            <a:avLst/>
          </a:prstGeom>
          <a:solidFill>
            <a:srgbClr val="EB5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lvl1pPr>
              <a:defRPr>
                <a:solidFill>
                  <a:schemeClr val="accent6"/>
                </a:solidFill>
              </a:defRPr>
            </a:lvl1pPr>
          </a:lstStyle>
          <a:p>
            <a:r>
              <a:rPr lang="en-US"/>
              <a:t>Click to edit Master title style</a:t>
            </a:r>
          </a:p>
        </p:txBody>
      </p:sp>
      <p:sp>
        <p:nvSpPr>
          <p:cNvPr id="8" name="TextBox 7"/>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6"/>
                </a:solidFill>
              </a:rPr>
              <a:pPr algn="r"/>
              <a:t>‹#›</a:t>
            </a:fld>
            <a:endParaRPr lang="en-US" sz="1067">
              <a:solidFill>
                <a:schemeClr val="accent6"/>
              </a:solidFill>
            </a:endParaRPr>
          </a:p>
        </p:txBody>
      </p:sp>
      <p:sp>
        <p:nvSpPr>
          <p:cNvPr id="9" name="TextBox 8"/>
          <p:cNvSpPr txBox="1"/>
          <p:nvPr userDrawn="1"/>
        </p:nvSpPr>
        <p:spPr>
          <a:xfrm>
            <a:off x="609600" y="6269836"/>
            <a:ext cx="9247515" cy="36932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6"/>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11" name="Picture 10">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4760240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14" name="Rectangle 13"/>
          <p:cNvSpPr/>
          <p:nvPr userDrawn="1"/>
        </p:nvSpPr>
        <p:spPr>
          <a:xfrm>
            <a:off x="6096000" y="3429000"/>
            <a:ext cx="6096000" cy="3429000"/>
          </a:xfrm>
          <a:prstGeom prst="rect">
            <a:avLst/>
          </a:prstGeom>
          <a:solidFill>
            <a:srgbClr val="EB5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12"/>
          <p:cNvSpPr/>
          <p:nvPr userDrawn="1"/>
        </p:nvSpPr>
        <p:spPr>
          <a:xfrm>
            <a:off x="0" y="3429000"/>
            <a:ext cx="6096000" cy="3429000"/>
          </a:xfrm>
          <a:prstGeom prst="rect">
            <a:avLst/>
          </a:prstGeom>
          <a:solidFill>
            <a:srgbClr val="EE6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p:cNvSpPr/>
          <p:nvPr userDrawn="1"/>
        </p:nvSpPr>
        <p:spPr>
          <a:xfrm>
            <a:off x="6096000" y="0"/>
            <a:ext cx="6096000" cy="3429000"/>
          </a:xfrm>
          <a:prstGeom prst="rect">
            <a:avLst/>
          </a:prstGeom>
          <a:solidFill>
            <a:srgbClr val="EE6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6"/>
          <p:cNvSpPr/>
          <p:nvPr userDrawn="1"/>
        </p:nvSpPr>
        <p:spPr>
          <a:xfrm>
            <a:off x="0" y="0"/>
            <a:ext cx="6096000" cy="3429000"/>
          </a:xfrm>
          <a:prstGeom prst="rect">
            <a:avLst/>
          </a:prstGeom>
          <a:solidFill>
            <a:srgbClr val="EB5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Box 7"/>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6"/>
                </a:solidFill>
              </a:rPr>
              <a:pPr algn="r"/>
              <a:t>‹#›</a:t>
            </a:fld>
            <a:endParaRPr lang="en-US" sz="1067">
              <a:solidFill>
                <a:schemeClr val="accent6"/>
              </a:solidFill>
            </a:endParaRPr>
          </a:p>
        </p:txBody>
      </p:sp>
      <p:sp>
        <p:nvSpPr>
          <p:cNvPr id="9" name="TextBox 8"/>
          <p:cNvSpPr txBox="1"/>
          <p:nvPr userDrawn="1"/>
        </p:nvSpPr>
        <p:spPr>
          <a:xfrm>
            <a:off x="609600" y="6269836"/>
            <a:ext cx="9247515" cy="36932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6"/>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11" name="Picture 10">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14475273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3" name="Rectangle 2"/>
          <p:cNvSpPr/>
          <p:nvPr userDrawn="1"/>
        </p:nvSpPr>
        <p:spPr>
          <a:xfrm>
            <a:off x="0" y="0"/>
            <a:ext cx="6096000" cy="6858000"/>
          </a:xfrm>
          <a:prstGeom prst="rect">
            <a:avLst/>
          </a:prstGeom>
          <a:solidFill>
            <a:srgbClr val="EB5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Box 6"/>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6"/>
                </a:solidFill>
              </a:rPr>
              <a:pPr algn="r"/>
              <a:t>‹#›</a:t>
            </a:fld>
            <a:endParaRPr lang="en-US" sz="1067">
              <a:solidFill>
                <a:schemeClr val="accent6"/>
              </a:solidFill>
            </a:endParaRPr>
          </a:p>
        </p:txBody>
      </p:sp>
      <p:sp>
        <p:nvSpPr>
          <p:cNvPr id="11" name="TextBox 10"/>
          <p:cNvSpPr txBox="1"/>
          <p:nvPr userDrawn="1"/>
        </p:nvSpPr>
        <p:spPr>
          <a:xfrm>
            <a:off x="609600" y="6172200"/>
            <a:ext cx="5384800" cy="49243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6"/>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6" name="Picture 5">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72800" y="6029571"/>
            <a:ext cx="975360" cy="650629"/>
          </a:xfrm>
          <a:prstGeom prst="rect">
            <a:avLst/>
          </a:prstGeom>
        </p:spPr>
      </p:pic>
    </p:spTree>
    <p:extLst>
      <p:ext uri="{BB962C8B-B14F-4D97-AF65-F5344CB8AC3E}">
        <p14:creationId xmlns:p14="http://schemas.microsoft.com/office/powerpoint/2010/main" val="41140642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3" name="Rectangle 2"/>
          <p:cNvSpPr/>
          <p:nvPr userDrawn="1"/>
        </p:nvSpPr>
        <p:spPr>
          <a:xfrm>
            <a:off x="6096000" y="0"/>
            <a:ext cx="6096000" cy="6858000"/>
          </a:xfrm>
          <a:prstGeom prst="rect">
            <a:avLst/>
          </a:prstGeom>
          <a:solidFill>
            <a:srgbClr val="EB5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Box 6"/>
          <p:cNvSpPr txBox="1"/>
          <p:nvPr userDrawn="1"/>
        </p:nvSpPr>
        <p:spPr>
          <a:xfrm>
            <a:off x="40594" y="6392942"/>
            <a:ext cx="569007" cy="256545"/>
          </a:xfrm>
          <a:prstGeom prst="rect">
            <a:avLst/>
          </a:prstGeom>
          <a:noFill/>
        </p:spPr>
        <p:txBody>
          <a:bodyPr wrap="square" rtlCol="0">
            <a:spAutoFit/>
          </a:bodyPr>
          <a:lstStyle/>
          <a:p>
            <a:pPr algn="r"/>
            <a:fld id="{B290BEEC-9EF4-4C0F-A45D-D82714C249FA}" type="slidenum">
              <a:rPr lang="en-US" sz="1067" smtClean="0">
                <a:solidFill>
                  <a:schemeClr val="accent5"/>
                </a:solidFill>
              </a:rPr>
              <a:pPr algn="r"/>
              <a:t>‹#›</a:t>
            </a:fld>
            <a:endParaRPr lang="en-US" sz="1067">
              <a:solidFill>
                <a:schemeClr val="accent5"/>
              </a:solidFill>
            </a:endParaRPr>
          </a:p>
        </p:txBody>
      </p:sp>
      <p:sp>
        <p:nvSpPr>
          <p:cNvPr id="9" name="TextBox 8"/>
          <p:cNvSpPr txBox="1"/>
          <p:nvPr userDrawn="1"/>
        </p:nvSpPr>
        <p:spPr>
          <a:xfrm>
            <a:off x="609600" y="6172200"/>
            <a:ext cx="5384800" cy="492436"/>
          </a:xfrm>
          <a:prstGeom prst="rect">
            <a:avLst/>
          </a:prstGeom>
          <a:noFill/>
        </p:spPr>
        <p:txBody>
          <a:bodyPr wrap="square" lIns="121901" tIns="60957" rIns="121901" bIns="60957" rtlCol="0">
            <a:spAutoFit/>
          </a:bodyPr>
          <a:lstStyle/>
          <a:p>
            <a:pPr marL="0" marR="0" indent="0" algn="l" defTabSz="1218958" rtl="0" eaLnBrk="1" fontAlgn="auto" latinLnBrk="0" hangingPunct="1">
              <a:lnSpc>
                <a:spcPct val="100000"/>
              </a:lnSpc>
              <a:spcBef>
                <a:spcPts val="0"/>
              </a:spcBef>
              <a:spcAft>
                <a:spcPts val="0"/>
              </a:spcAft>
              <a:buClrTx/>
              <a:buSzTx/>
              <a:buFontTx/>
              <a:buNone/>
              <a:tabLst/>
              <a:defRPr/>
            </a:pPr>
            <a:r>
              <a:rPr lang="en-US" sz="800">
                <a:solidFill>
                  <a:schemeClr val="accent5"/>
                </a:solidFill>
                <a:latin typeface="Verdana" charset="0"/>
                <a:ea typeface="Verdana" charset="0"/>
                <a:cs typeface="Verdana" charset="0"/>
              </a:rPr>
              <a:t>Confidential Notice: This document contains proprietary information and is for the sole use of the intended recipient(s). Disclosure or distribution to and review or use by any unauthorized Luxottica EyeMed associate(s) and external parties is prohibited.</a:t>
            </a:r>
          </a:p>
        </p:txBody>
      </p:sp>
      <p:pic>
        <p:nvPicPr>
          <p:cNvPr id="8" name="Picture 7">
            <a:hlinkClick r:id="" action="ppaction://noaction"/>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3760" y="6097355"/>
            <a:ext cx="853440" cy="514903"/>
          </a:xfrm>
          <a:prstGeom prst="rect">
            <a:avLst/>
          </a:prstGeom>
        </p:spPr>
      </p:pic>
    </p:spTree>
    <p:extLst>
      <p:ext uri="{BB962C8B-B14F-4D97-AF65-F5344CB8AC3E}">
        <p14:creationId xmlns:p14="http://schemas.microsoft.com/office/powerpoint/2010/main" val="29490318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31830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54059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2_Title Only">
    <p:bg>
      <p:bgPr>
        <a:solidFill>
          <a:schemeClr val="accent6"/>
        </a:solidFill>
        <a:effectLst/>
      </p:bgPr>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4D337316-4D36-129F-3456-876B36E8A510}"/>
              </a:ext>
            </a:extLst>
          </p:cNvPr>
          <p:cNvSpPr txBox="1"/>
          <p:nvPr userDrawn="1"/>
        </p:nvSpPr>
        <p:spPr>
          <a:xfrm>
            <a:off x="393669" y="6200214"/>
            <a:ext cx="7658162" cy="338554"/>
          </a:xfrm>
          <a:prstGeom prst="rect">
            <a:avLst/>
          </a:prstGeom>
          <a:noFill/>
        </p:spPr>
        <p:txBody>
          <a:bodyPr wrap="square" anchor="b">
            <a:spAutoFit/>
          </a:bodyPr>
          <a:lstStyle/>
          <a:p>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Confidential Notice: This document contains proprietary information and is for the sole use of the intended recipient(s). </a:t>
            </a:r>
            <a:b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br>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Disclosure or distribution to and review or use by any unauthorized Luxottica EyeMed associate(s) and external parties is prohibited.</a:t>
            </a:r>
          </a:p>
        </p:txBody>
      </p:sp>
      <p:sp>
        <p:nvSpPr>
          <p:cNvPr id="2" name="Rectangle 1">
            <a:extLst>
              <a:ext uri="{FF2B5EF4-FFF2-40B4-BE49-F238E27FC236}">
                <a16:creationId xmlns:a16="http://schemas.microsoft.com/office/drawing/2014/main" id="{151D8CA7-4FCF-1692-B903-425C8C9A14A6}"/>
              </a:ext>
            </a:extLst>
          </p:cNvPr>
          <p:cNvSpPr/>
          <p:nvPr userDrawn="1"/>
        </p:nvSpPr>
        <p:spPr>
          <a:xfrm>
            <a:off x="0" y="4958502"/>
            <a:ext cx="12192000" cy="189949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solidFill>
                <a:schemeClr val="tx1"/>
              </a:solidFill>
            </a:endParaRPr>
          </a:p>
        </p:txBody>
      </p:sp>
      <p:pic>
        <p:nvPicPr>
          <p:cNvPr id="4" name="Picture 3" descr="A white text on a black background&#10;&#10;Description automatically generated">
            <a:extLst>
              <a:ext uri="{FF2B5EF4-FFF2-40B4-BE49-F238E27FC236}">
                <a16:creationId xmlns:a16="http://schemas.microsoft.com/office/drawing/2014/main" id="{1B60B1F2-8EC7-5ADF-9BF7-D483794BD7A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91606" y="5582773"/>
            <a:ext cx="974018" cy="649345"/>
          </a:xfrm>
          <a:prstGeom prst="rect">
            <a:avLst/>
          </a:prstGeom>
        </p:spPr>
      </p:pic>
      <p:sp>
        <p:nvSpPr>
          <p:cNvPr id="5" name="Title Placeholder 1">
            <a:extLst>
              <a:ext uri="{FF2B5EF4-FFF2-40B4-BE49-F238E27FC236}">
                <a16:creationId xmlns:a16="http://schemas.microsoft.com/office/drawing/2014/main" id="{C0A2DB86-6D41-1A2B-0B21-7F0A2BF4CD71}"/>
              </a:ext>
            </a:extLst>
          </p:cNvPr>
          <p:cNvSpPr>
            <a:spLocks noGrp="1"/>
          </p:cNvSpPr>
          <p:nvPr>
            <p:ph type="title"/>
          </p:nvPr>
        </p:nvSpPr>
        <p:spPr>
          <a:xfrm>
            <a:off x="844429" y="5241304"/>
            <a:ext cx="8658385" cy="1366100"/>
          </a:xfrm>
          <a:prstGeom prst="rect">
            <a:avLst/>
          </a:prstGeom>
        </p:spPr>
        <p:txBody>
          <a:bodyPr vert="horz" lIns="91440" tIns="45720" rIns="91440" bIns="45720" rtlCol="0" anchor="ctr">
            <a:normAutofit/>
          </a:bodyPr>
          <a:lstStyle>
            <a:lvl1pPr>
              <a:defRPr sz="4000">
                <a:solidFill>
                  <a:schemeClr val="accent2"/>
                </a:solidFill>
              </a:defRPr>
            </a:lvl1pPr>
          </a:lstStyle>
          <a:p>
            <a:r>
              <a:rPr lang="en-US"/>
              <a:t>Click to edit Master title style</a:t>
            </a:r>
          </a:p>
        </p:txBody>
      </p:sp>
      <p:sp>
        <p:nvSpPr>
          <p:cNvPr id="3" name="Picture Placeholder 21">
            <a:extLst>
              <a:ext uri="{FF2B5EF4-FFF2-40B4-BE49-F238E27FC236}">
                <a16:creationId xmlns:a16="http://schemas.microsoft.com/office/drawing/2014/main" id="{F6D5CE91-8A00-FE5D-911B-AE7BD4331C03}"/>
              </a:ext>
            </a:extLst>
          </p:cNvPr>
          <p:cNvSpPr>
            <a:spLocks noGrp="1"/>
          </p:cNvSpPr>
          <p:nvPr>
            <p:ph type="pic" sz="quarter" idx="10"/>
          </p:nvPr>
        </p:nvSpPr>
        <p:spPr>
          <a:xfrm>
            <a:off x="1" y="0"/>
            <a:ext cx="12192000" cy="4962947"/>
          </a:xfrm>
          <a:prstGeom prst="rect">
            <a:avLst/>
          </a:prstGeom>
          <a:solidFill>
            <a:schemeClr val="accent4">
              <a:lumMod val="40000"/>
              <a:lumOff val="60000"/>
            </a:schemeClr>
          </a:solidFill>
        </p:spPr>
        <p:txBody>
          <a:bodyPr anchor="ctr"/>
          <a:lstStyle>
            <a:lvl1pPr algn="ctr">
              <a:defRPr/>
            </a:lvl1pPr>
          </a:lstStyle>
          <a:p>
            <a:r>
              <a:rPr lang="en-US"/>
              <a:t>Click icon to add picture</a:t>
            </a:r>
          </a:p>
        </p:txBody>
      </p:sp>
    </p:spTree>
    <p:extLst>
      <p:ext uri="{BB962C8B-B14F-4D97-AF65-F5344CB8AC3E}">
        <p14:creationId xmlns:p14="http://schemas.microsoft.com/office/powerpoint/2010/main" val="27028433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1_Title Only">
    <p:bg>
      <p:bgPr>
        <a:solidFill>
          <a:schemeClr val="accent6"/>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3C983D51-325E-9FA5-96DF-CBEB3468EFBE}"/>
              </a:ext>
            </a:extLst>
          </p:cNvPr>
          <p:cNvSpPr>
            <a:spLocks noGrp="1"/>
          </p:cNvSpPr>
          <p:nvPr>
            <p:ph type="body" sz="quarter" idx="12" hasCustomPrompt="1"/>
          </p:nvPr>
        </p:nvSpPr>
        <p:spPr>
          <a:xfrm>
            <a:off x="447675" y="319233"/>
            <a:ext cx="6735763" cy="370206"/>
          </a:xfrm>
          <a:prstGeom prst="rect">
            <a:avLst/>
          </a:prstGeom>
        </p:spPr>
        <p:txBody>
          <a:bodyPr/>
          <a:lstStyle>
            <a:lvl1pPr>
              <a:defRPr>
                <a:solidFill>
                  <a:schemeClr val="bg1"/>
                </a:solidFill>
              </a:defRPr>
            </a:lvl1pPr>
          </a:lstStyle>
          <a:p>
            <a:r>
              <a:rPr lang="en-US" sz="1400" b="1"/>
              <a:t>CLICK TO EDIT MASTER TITLE STYLE</a:t>
            </a:r>
            <a:endParaRPr lang="en-US"/>
          </a:p>
        </p:txBody>
      </p:sp>
      <p:sp>
        <p:nvSpPr>
          <p:cNvPr id="22" name="Picture Placeholder 21">
            <a:extLst>
              <a:ext uri="{FF2B5EF4-FFF2-40B4-BE49-F238E27FC236}">
                <a16:creationId xmlns:a16="http://schemas.microsoft.com/office/drawing/2014/main" id="{80309643-7C5E-6605-CCE7-3CD8510793D2}"/>
              </a:ext>
            </a:extLst>
          </p:cNvPr>
          <p:cNvSpPr>
            <a:spLocks noGrp="1"/>
          </p:cNvSpPr>
          <p:nvPr>
            <p:ph type="pic" sz="quarter" idx="10"/>
          </p:nvPr>
        </p:nvSpPr>
        <p:spPr>
          <a:xfrm>
            <a:off x="8220075" y="0"/>
            <a:ext cx="3971925" cy="6858000"/>
          </a:xfrm>
          <a:prstGeom prst="rect">
            <a:avLst/>
          </a:prstGeom>
          <a:solidFill>
            <a:schemeClr val="accent4">
              <a:lumMod val="40000"/>
              <a:lumOff val="60000"/>
            </a:schemeClr>
          </a:solidFill>
        </p:spPr>
        <p:txBody>
          <a:bodyPr anchor="ctr"/>
          <a:lstStyle>
            <a:lvl1pPr algn="ctr">
              <a:defRPr/>
            </a:lvl1pPr>
          </a:lstStyle>
          <a:p>
            <a:endParaRPr lang="en-US"/>
          </a:p>
        </p:txBody>
      </p:sp>
      <p:sp>
        <p:nvSpPr>
          <p:cNvPr id="14" name="Title Placeholder 1">
            <a:extLst>
              <a:ext uri="{FF2B5EF4-FFF2-40B4-BE49-F238E27FC236}">
                <a16:creationId xmlns:a16="http://schemas.microsoft.com/office/drawing/2014/main" id="{D0708E6D-7DA7-0769-C842-ABD6B2CC22BF}"/>
              </a:ext>
            </a:extLst>
          </p:cNvPr>
          <p:cNvSpPr>
            <a:spLocks noGrp="1"/>
          </p:cNvSpPr>
          <p:nvPr>
            <p:ph type="title"/>
          </p:nvPr>
        </p:nvSpPr>
        <p:spPr>
          <a:xfrm>
            <a:off x="437395" y="689438"/>
            <a:ext cx="7375645" cy="815934"/>
          </a:xfrm>
          <a:prstGeom prst="rect">
            <a:avLst/>
          </a:prstGeom>
        </p:spPr>
        <p:txBody>
          <a:bodyPr vert="horz" lIns="91440" tIns="45720" rIns="91440" bIns="45720" rtlCol="0" anchor="t">
            <a:normAutofit/>
          </a:bodyPr>
          <a:lstStyle/>
          <a:p>
            <a:r>
              <a:rPr lang="en-US"/>
              <a:t>Click to edit Master title style</a:t>
            </a:r>
          </a:p>
        </p:txBody>
      </p:sp>
      <p:sp>
        <p:nvSpPr>
          <p:cNvPr id="20" name="TextBox 19">
            <a:extLst>
              <a:ext uri="{FF2B5EF4-FFF2-40B4-BE49-F238E27FC236}">
                <a16:creationId xmlns:a16="http://schemas.microsoft.com/office/drawing/2014/main" id="{4D337316-4D36-129F-3456-876B36E8A510}"/>
              </a:ext>
            </a:extLst>
          </p:cNvPr>
          <p:cNvSpPr txBox="1"/>
          <p:nvPr userDrawn="1"/>
        </p:nvSpPr>
        <p:spPr>
          <a:xfrm>
            <a:off x="393669" y="6200214"/>
            <a:ext cx="7658162" cy="338554"/>
          </a:xfrm>
          <a:prstGeom prst="rect">
            <a:avLst/>
          </a:prstGeom>
          <a:noFill/>
        </p:spPr>
        <p:txBody>
          <a:bodyPr wrap="square" anchor="b">
            <a:spAutoFit/>
          </a:bodyPr>
          <a:lstStyle/>
          <a:p>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Confidential Notice: This document contains proprietary information and is for the sole use of the intended recipient(s). </a:t>
            </a:r>
            <a:b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br>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Disclosure or distribution to and review or use by any unauthorized Luxottica EyeMed associate(s) and external parties is prohibited.</a:t>
            </a:r>
          </a:p>
        </p:txBody>
      </p:sp>
      <p:sp>
        <p:nvSpPr>
          <p:cNvPr id="25" name="Text Placeholder 24">
            <a:extLst>
              <a:ext uri="{FF2B5EF4-FFF2-40B4-BE49-F238E27FC236}">
                <a16:creationId xmlns:a16="http://schemas.microsoft.com/office/drawing/2014/main" id="{8B87DA1F-3BD4-1E75-7F32-4E6C706B9A4F}"/>
              </a:ext>
            </a:extLst>
          </p:cNvPr>
          <p:cNvSpPr>
            <a:spLocks noGrp="1"/>
          </p:cNvSpPr>
          <p:nvPr>
            <p:ph type="body" sz="quarter" idx="11"/>
          </p:nvPr>
        </p:nvSpPr>
        <p:spPr>
          <a:xfrm>
            <a:off x="447555" y="1563028"/>
            <a:ext cx="6630988" cy="1257300"/>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5" name="Text Placeholder 7">
            <a:extLst>
              <a:ext uri="{FF2B5EF4-FFF2-40B4-BE49-F238E27FC236}">
                <a16:creationId xmlns:a16="http://schemas.microsoft.com/office/drawing/2014/main" id="{F83239E8-3AA3-0293-CD09-C4D75AD3F88B}"/>
              </a:ext>
            </a:extLst>
          </p:cNvPr>
          <p:cNvSpPr>
            <a:spLocks noGrp="1"/>
          </p:cNvSpPr>
          <p:nvPr>
            <p:ph type="body" sz="quarter" idx="14"/>
          </p:nvPr>
        </p:nvSpPr>
        <p:spPr>
          <a:xfrm>
            <a:off x="393700" y="5692656"/>
            <a:ext cx="7050088" cy="583746"/>
          </a:xfrm>
          <a:prstGeom prst="rect">
            <a:avLst/>
          </a:prstGeom>
        </p:spPr>
        <p:txBody>
          <a:bodyPr anchor="b"/>
          <a:lstStyle>
            <a:lvl1pPr>
              <a:lnSpc>
                <a:spcPct val="100000"/>
              </a:lnSpc>
              <a:defRPr sz="800" b="0">
                <a:solidFill>
                  <a:schemeClr val="accent4"/>
                </a:solidFill>
              </a:defRPr>
            </a:lvl1pPr>
          </a:lstStyle>
          <a:p>
            <a:pPr lvl="0"/>
            <a:r>
              <a:rPr lang="en-US"/>
              <a:t>Click to edit Master text styles</a:t>
            </a:r>
          </a:p>
        </p:txBody>
      </p:sp>
    </p:spTree>
    <p:extLst>
      <p:ext uri="{BB962C8B-B14F-4D97-AF65-F5344CB8AC3E}">
        <p14:creationId xmlns:p14="http://schemas.microsoft.com/office/powerpoint/2010/main" val="3504047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3_Title Only">
    <p:bg>
      <p:bgPr>
        <a:solidFill>
          <a:schemeClr val="accent6"/>
        </a:solidFill>
        <a:effectLst/>
      </p:bgPr>
    </p:bg>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80309643-7C5E-6605-CCE7-3CD8510793D2}"/>
              </a:ext>
            </a:extLst>
          </p:cNvPr>
          <p:cNvSpPr>
            <a:spLocks noGrp="1"/>
          </p:cNvSpPr>
          <p:nvPr>
            <p:ph type="pic" sz="quarter" idx="10"/>
          </p:nvPr>
        </p:nvSpPr>
        <p:spPr>
          <a:xfrm>
            <a:off x="8220075" y="0"/>
            <a:ext cx="3971925" cy="6858000"/>
          </a:xfrm>
          <a:prstGeom prst="rect">
            <a:avLst/>
          </a:prstGeom>
          <a:solidFill>
            <a:schemeClr val="accent4">
              <a:lumMod val="40000"/>
              <a:lumOff val="60000"/>
            </a:schemeClr>
          </a:solidFill>
        </p:spPr>
        <p:txBody>
          <a:bodyPr anchor="ctr"/>
          <a:lstStyle>
            <a:lvl1pPr algn="ctr">
              <a:defRPr/>
            </a:lvl1pPr>
          </a:lstStyle>
          <a:p>
            <a:endParaRPr lang="en-US"/>
          </a:p>
        </p:txBody>
      </p:sp>
      <p:sp>
        <p:nvSpPr>
          <p:cNvPr id="14" name="Title Placeholder 1">
            <a:extLst>
              <a:ext uri="{FF2B5EF4-FFF2-40B4-BE49-F238E27FC236}">
                <a16:creationId xmlns:a16="http://schemas.microsoft.com/office/drawing/2014/main" id="{D0708E6D-7DA7-0769-C842-ABD6B2CC22BF}"/>
              </a:ext>
            </a:extLst>
          </p:cNvPr>
          <p:cNvSpPr>
            <a:spLocks noGrp="1"/>
          </p:cNvSpPr>
          <p:nvPr>
            <p:ph type="title"/>
          </p:nvPr>
        </p:nvSpPr>
        <p:spPr>
          <a:xfrm>
            <a:off x="437395" y="689438"/>
            <a:ext cx="7375645" cy="815934"/>
          </a:xfrm>
          <a:prstGeom prst="rect">
            <a:avLst/>
          </a:prstGeom>
        </p:spPr>
        <p:txBody>
          <a:bodyPr vert="horz" lIns="91440" tIns="45720" rIns="91440" bIns="45720" rtlCol="0" anchor="t">
            <a:normAutofit/>
          </a:bodyPr>
          <a:lstStyle/>
          <a:p>
            <a:r>
              <a:rPr lang="en-US"/>
              <a:t>Click to edit Master title style</a:t>
            </a:r>
          </a:p>
        </p:txBody>
      </p:sp>
      <p:sp>
        <p:nvSpPr>
          <p:cNvPr id="20" name="TextBox 19">
            <a:extLst>
              <a:ext uri="{FF2B5EF4-FFF2-40B4-BE49-F238E27FC236}">
                <a16:creationId xmlns:a16="http://schemas.microsoft.com/office/drawing/2014/main" id="{4D337316-4D36-129F-3456-876B36E8A510}"/>
              </a:ext>
            </a:extLst>
          </p:cNvPr>
          <p:cNvSpPr txBox="1"/>
          <p:nvPr userDrawn="1"/>
        </p:nvSpPr>
        <p:spPr>
          <a:xfrm>
            <a:off x="393669" y="6200214"/>
            <a:ext cx="7658162" cy="338554"/>
          </a:xfrm>
          <a:prstGeom prst="rect">
            <a:avLst/>
          </a:prstGeom>
          <a:noFill/>
        </p:spPr>
        <p:txBody>
          <a:bodyPr wrap="square" anchor="b">
            <a:spAutoFit/>
          </a:bodyPr>
          <a:lstStyle/>
          <a:p>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Confidential Notice: This document contains proprietary information and is for the sole use of the intended recipient(s). </a:t>
            </a:r>
            <a:b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br>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Disclosure or distribution to and review or use by any unauthorized Luxottica EyeMed associate(s) and external parties is prohibited.</a:t>
            </a:r>
          </a:p>
        </p:txBody>
      </p:sp>
      <p:sp>
        <p:nvSpPr>
          <p:cNvPr id="25" name="Text Placeholder 24">
            <a:extLst>
              <a:ext uri="{FF2B5EF4-FFF2-40B4-BE49-F238E27FC236}">
                <a16:creationId xmlns:a16="http://schemas.microsoft.com/office/drawing/2014/main" id="{8B87DA1F-3BD4-1E75-7F32-4E6C706B9A4F}"/>
              </a:ext>
            </a:extLst>
          </p:cNvPr>
          <p:cNvSpPr>
            <a:spLocks noGrp="1"/>
          </p:cNvSpPr>
          <p:nvPr>
            <p:ph type="body" sz="quarter" idx="11"/>
          </p:nvPr>
        </p:nvSpPr>
        <p:spPr>
          <a:xfrm>
            <a:off x="447555" y="1563028"/>
            <a:ext cx="6630988" cy="1257300"/>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3" name="Text Placeholder 2">
            <a:extLst>
              <a:ext uri="{FF2B5EF4-FFF2-40B4-BE49-F238E27FC236}">
                <a16:creationId xmlns:a16="http://schemas.microsoft.com/office/drawing/2014/main" id="{966C6B2A-43BE-2F17-CA2F-29BAC3DFD691}"/>
              </a:ext>
            </a:extLst>
          </p:cNvPr>
          <p:cNvSpPr>
            <a:spLocks noGrp="1"/>
          </p:cNvSpPr>
          <p:nvPr>
            <p:ph type="body" sz="quarter" idx="14" hasCustomPrompt="1"/>
          </p:nvPr>
        </p:nvSpPr>
        <p:spPr>
          <a:xfrm>
            <a:off x="447675" y="319233"/>
            <a:ext cx="6735763" cy="370206"/>
          </a:xfrm>
          <a:prstGeom prst="rect">
            <a:avLst/>
          </a:prstGeom>
        </p:spPr>
        <p:txBody>
          <a:bodyPr/>
          <a:lstStyle>
            <a:lvl1pPr>
              <a:defRPr>
                <a:solidFill>
                  <a:schemeClr val="bg1"/>
                </a:solidFill>
              </a:defRPr>
            </a:lvl1pPr>
          </a:lstStyle>
          <a:p>
            <a:r>
              <a:rPr lang="en-US" sz="1400" b="1"/>
              <a:t>CLICK TO EDIT MASTER TITLE STYLE</a:t>
            </a:r>
            <a:endParaRPr lang="en-US"/>
          </a:p>
        </p:txBody>
      </p:sp>
      <p:sp>
        <p:nvSpPr>
          <p:cNvPr id="5" name="Text Placeholder 7">
            <a:extLst>
              <a:ext uri="{FF2B5EF4-FFF2-40B4-BE49-F238E27FC236}">
                <a16:creationId xmlns:a16="http://schemas.microsoft.com/office/drawing/2014/main" id="{2EB038B9-7E30-7ACB-2E7E-8531582E9A73}"/>
              </a:ext>
            </a:extLst>
          </p:cNvPr>
          <p:cNvSpPr>
            <a:spLocks noGrp="1"/>
          </p:cNvSpPr>
          <p:nvPr>
            <p:ph type="body" sz="quarter" idx="15"/>
          </p:nvPr>
        </p:nvSpPr>
        <p:spPr>
          <a:xfrm>
            <a:off x="393700" y="5692656"/>
            <a:ext cx="7050088" cy="583746"/>
          </a:xfrm>
          <a:prstGeom prst="rect">
            <a:avLst/>
          </a:prstGeom>
        </p:spPr>
        <p:txBody>
          <a:bodyPr anchor="b"/>
          <a:lstStyle>
            <a:lvl1pPr>
              <a:lnSpc>
                <a:spcPct val="100000"/>
              </a:lnSpc>
              <a:defRPr sz="800" b="0">
                <a:solidFill>
                  <a:schemeClr val="accent4"/>
                </a:solidFill>
              </a:defRPr>
            </a:lvl1pPr>
          </a:lstStyle>
          <a:p>
            <a:pPr lvl="0"/>
            <a:r>
              <a:rPr lang="en-US"/>
              <a:t>Click to edit Master text styles</a:t>
            </a:r>
          </a:p>
        </p:txBody>
      </p:sp>
      <p:sp>
        <p:nvSpPr>
          <p:cNvPr id="4" name="Rectangle 3">
            <a:extLst>
              <a:ext uri="{FF2B5EF4-FFF2-40B4-BE49-F238E27FC236}">
                <a16:creationId xmlns:a16="http://schemas.microsoft.com/office/drawing/2014/main" id="{90CF2250-1A03-A919-4A65-FDB54CCC94C4}"/>
              </a:ext>
            </a:extLst>
          </p:cNvPr>
          <p:cNvSpPr/>
          <p:nvPr userDrawn="1"/>
        </p:nvSpPr>
        <p:spPr>
          <a:xfrm>
            <a:off x="471121" y="4137558"/>
            <a:ext cx="7748951" cy="136566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bg2"/>
              </a:solidFill>
            </a:endParaRPr>
          </a:p>
        </p:txBody>
      </p:sp>
      <p:sp>
        <p:nvSpPr>
          <p:cNvPr id="7" name="Text Placeholder 5">
            <a:extLst>
              <a:ext uri="{FF2B5EF4-FFF2-40B4-BE49-F238E27FC236}">
                <a16:creationId xmlns:a16="http://schemas.microsoft.com/office/drawing/2014/main" id="{8BE1B40D-EA05-AB8E-AC46-7FAD3CDA79BD}"/>
              </a:ext>
            </a:extLst>
          </p:cNvPr>
          <p:cNvSpPr txBox="1">
            <a:spLocks/>
          </p:cNvSpPr>
          <p:nvPr userDrawn="1"/>
        </p:nvSpPr>
        <p:spPr>
          <a:xfrm>
            <a:off x="624870" y="4130413"/>
            <a:ext cx="4548188" cy="1365663"/>
          </a:xfrm>
          <a:prstGeom prst="rect">
            <a:avLst/>
          </a:prstGeom>
        </p:spPr>
        <p:txBody>
          <a:bodyPr anchor="ct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400" b="1" kern="1200">
                <a:ln>
                  <a:noFill/>
                </a:ln>
                <a:solidFill>
                  <a:schemeClr val="bg1"/>
                </a:solidFill>
                <a:latin typeface="Verdana" charset="0"/>
                <a:ea typeface="Verdana" charset="0"/>
                <a:cs typeface="Verdana" charset="0"/>
              </a:defRPr>
            </a:lvl1pPr>
            <a:lvl2pPr marL="0" indent="0" algn="l" defTabSz="914400" rtl="0" eaLnBrk="1" latinLnBrk="0" hangingPunct="1">
              <a:lnSpc>
                <a:spcPct val="100000"/>
              </a:lnSpc>
              <a:spcBef>
                <a:spcPts val="500"/>
              </a:spcBef>
              <a:spcAft>
                <a:spcPts val="800"/>
              </a:spcAft>
              <a:buFont typeface="Arial" charset="0"/>
              <a:buNone/>
              <a:defRPr sz="1400" kern="1200">
                <a:solidFill>
                  <a:schemeClr val="accent5"/>
                </a:solidFill>
                <a:latin typeface="Verdana" charset="0"/>
                <a:ea typeface="Verdana" charset="0"/>
                <a:cs typeface="Verdana" charset="0"/>
              </a:defRPr>
            </a:lvl2pPr>
            <a:lvl3pPr marL="182880" indent="-182880" algn="l" defTabSz="914400" rtl="0" eaLnBrk="1" latinLnBrk="0" hangingPunct="1">
              <a:lnSpc>
                <a:spcPts val="2400"/>
              </a:lnSpc>
              <a:spcBef>
                <a:spcPts val="500"/>
              </a:spcBef>
              <a:spcAft>
                <a:spcPts val="800"/>
              </a:spcAft>
              <a:buSzPct val="100000"/>
              <a:buFont typeface="Arial" charset="0"/>
              <a:buChar char="•"/>
              <a:defRPr sz="1400" kern="1200">
                <a:solidFill>
                  <a:schemeClr val="accent5"/>
                </a:solidFill>
                <a:latin typeface="Verdana" charset="0"/>
                <a:ea typeface="Verdana" charset="0"/>
                <a:cs typeface="Verdana" charset="0"/>
              </a:defRPr>
            </a:lvl3pPr>
            <a:lvl4pPr marL="365760" indent="-182880" algn="l" defTabSz="914400" rtl="0" eaLnBrk="1" latinLnBrk="0" hangingPunct="1">
              <a:lnSpc>
                <a:spcPts val="2400"/>
              </a:lnSpc>
              <a:spcBef>
                <a:spcPts val="500"/>
              </a:spcBef>
              <a:spcAft>
                <a:spcPts val="800"/>
              </a:spcAft>
              <a:buSzPct val="70000"/>
              <a:buFont typeface=".AppleSystemUIFont" charset="-120"/>
              <a:buChar char="–"/>
              <a:defRPr sz="1400" kern="1200">
                <a:solidFill>
                  <a:schemeClr val="accent5"/>
                </a:solidFill>
                <a:latin typeface="Verdana" charset="0"/>
                <a:ea typeface="Verdana" charset="0"/>
                <a:cs typeface="Verdana" charset="0"/>
              </a:defRPr>
            </a:lvl4pPr>
            <a:lvl5pPr marL="594360" indent="-182880" algn="l" defTabSz="914400" rtl="0" eaLnBrk="1" latinLnBrk="0" hangingPunct="1">
              <a:lnSpc>
                <a:spcPts val="2400"/>
              </a:lnSpc>
              <a:spcBef>
                <a:spcPts val="500"/>
              </a:spcBef>
              <a:spcAft>
                <a:spcPts val="800"/>
              </a:spcAft>
              <a:buSzPct val="80000"/>
              <a:buFont typeface=".AppleSystemUIFont" charset="-120"/>
              <a:buChar char="&gt;"/>
              <a:defRPr sz="1400" kern="1200">
                <a:solidFill>
                  <a:schemeClr val="accent5"/>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p:txBody>
      </p:sp>
    </p:spTree>
    <p:extLst>
      <p:ext uri="{BB962C8B-B14F-4D97-AF65-F5344CB8AC3E}">
        <p14:creationId xmlns:p14="http://schemas.microsoft.com/office/powerpoint/2010/main" val="21756915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4_Title Only">
    <p:bg>
      <p:bgPr>
        <a:solidFill>
          <a:schemeClr val="accent6"/>
        </a:solidFill>
        <a:effectLst/>
      </p:bgPr>
    </p:bg>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80309643-7C5E-6605-CCE7-3CD8510793D2}"/>
              </a:ext>
            </a:extLst>
          </p:cNvPr>
          <p:cNvSpPr>
            <a:spLocks noGrp="1"/>
          </p:cNvSpPr>
          <p:nvPr>
            <p:ph type="pic" sz="quarter" idx="10"/>
          </p:nvPr>
        </p:nvSpPr>
        <p:spPr>
          <a:xfrm>
            <a:off x="8220075" y="0"/>
            <a:ext cx="3971925" cy="6858000"/>
          </a:xfrm>
          <a:prstGeom prst="rect">
            <a:avLst/>
          </a:prstGeom>
          <a:solidFill>
            <a:schemeClr val="accent4">
              <a:lumMod val="40000"/>
              <a:lumOff val="60000"/>
            </a:schemeClr>
          </a:solidFill>
        </p:spPr>
        <p:txBody>
          <a:bodyPr anchor="t"/>
          <a:lstStyle>
            <a:lvl1pPr algn="ctr">
              <a:defRPr/>
            </a:lvl1pPr>
          </a:lstStyle>
          <a:p>
            <a:endParaRPr lang="en-US"/>
          </a:p>
        </p:txBody>
      </p:sp>
      <p:sp>
        <p:nvSpPr>
          <p:cNvPr id="14" name="Title Placeholder 1">
            <a:extLst>
              <a:ext uri="{FF2B5EF4-FFF2-40B4-BE49-F238E27FC236}">
                <a16:creationId xmlns:a16="http://schemas.microsoft.com/office/drawing/2014/main" id="{D0708E6D-7DA7-0769-C842-ABD6B2CC22BF}"/>
              </a:ext>
            </a:extLst>
          </p:cNvPr>
          <p:cNvSpPr>
            <a:spLocks noGrp="1"/>
          </p:cNvSpPr>
          <p:nvPr>
            <p:ph type="title"/>
          </p:nvPr>
        </p:nvSpPr>
        <p:spPr>
          <a:xfrm>
            <a:off x="437395" y="689438"/>
            <a:ext cx="7375645" cy="815934"/>
          </a:xfrm>
          <a:prstGeom prst="rect">
            <a:avLst/>
          </a:prstGeom>
        </p:spPr>
        <p:txBody>
          <a:bodyPr vert="horz" lIns="91440" tIns="45720" rIns="91440" bIns="45720" rtlCol="0" anchor="t">
            <a:normAutofit/>
          </a:bodyPr>
          <a:lstStyle/>
          <a:p>
            <a:r>
              <a:rPr lang="en-US"/>
              <a:t>Click to edit Master title style</a:t>
            </a:r>
          </a:p>
        </p:txBody>
      </p:sp>
      <p:sp>
        <p:nvSpPr>
          <p:cNvPr id="20" name="TextBox 19">
            <a:extLst>
              <a:ext uri="{FF2B5EF4-FFF2-40B4-BE49-F238E27FC236}">
                <a16:creationId xmlns:a16="http://schemas.microsoft.com/office/drawing/2014/main" id="{4D337316-4D36-129F-3456-876B36E8A510}"/>
              </a:ext>
            </a:extLst>
          </p:cNvPr>
          <p:cNvSpPr txBox="1"/>
          <p:nvPr userDrawn="1"/>
        </p:nvSpPr>
        <p:spPr>
          <a:xfrm>
            <a:off x="393669" y="6200214"/>
            <a:ext cx="7658162" cy="338554"/>
          </a:xfrm>
          <a:prstGeom prst="rect">
            <a:avLst/>
          </a:prstGeom>
          <a:noFill/>
        </p:spPr>
        <p:txBody>
          <a:bodyPr wrap="square" anchor="b">
            <a:spAutoFit/>
          </a:bodyPr>
          <a:lstStyle/>
          <a:p>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Confidential Notice: This document contains proprietary information and is for the sole use of the intended recipient(s). </a:t>
            </a:r>
            <a:b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br>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Disclosure or distribution to and review or use by any unauthorized Luxottica EyeMed associate(s) and external parties is prohibited.</a:t>
            </a:r>
          </a:p>
        </p:txBody>
      </p:sp>
      <p:sp>
        <p:nvSpPr>
          <p:cNvPr id="25" name="Text Placeholder 24">
            <a:extLst>
              <a:ext uri="{FF2B5EF4-FFF2-40B4-BE49-F238E27FC236}">
                <a16:creationId xmlns:a16="http://schemas.microsoft.com/office/drawing/2014/main" id="{8B87DA1F-3BD4-1E75-7F32-4E6C706B9A4F}"/>
              </a:ext>
            </a:extLst>
          </p:cNvPr>
          <p:cNvSpPr>
            <a:spLocks noGrp="1"/>
          </p:cNvSpPr>
          <p:nvPr>
            <p:ph type="body" sz="quarter" idx="11"/>
          </p:nvPr>
        </p:nvSpPr>
        <p:spPr>
          <a:xfrm>
            <a:off x="447555" y="1563028"/>
            <a:ext cx="6630988" cy="1257300"/>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F1D98137-FFA1-34AE-9607-0D0E72FA23BF}"/>
              </a:ext>
            </a:extLst>
          </p:cNvPr>
          <p:cNvSpPr/>
          <p:nvPr userDrawn="1"/>
        </p:nvSpPr>
        <p:spPr>
          <a:xfrm flipH="1">
            <a:off x="-1" y="2820328"/>
            <a:ext cx="8220075" cy="302227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5" name="Text Placeholder 2">
            <a:extLst>
              <a:ext uri="{FF2B5EF4-FFF2-40B4-BE49-F238E27FC236}">
                <a16:creationId xmlns:a16="http://schemas.microsoft.com/office/drawing/2014/main" id="{205FA2C3-3A0C-1671-F91F-03A788129C02}"/>
              </a:ext>
            </a:extLst>
          </p:cNvPr>
          <p:cNvSpPr>
            <a:spLocks noGrp="1"/>
          </p:cNvSpPr>
          <p:nvPr>
            <p:ph type="body" sz="quarter" idx="13" hasCustomPrompt="1"/>
          </p:nvPr>
        </p:nvSpPr>
        <p:spPr>
          <a:xfrm>
            <a:off x="447675" y="319233"/>
            <a:ext cx="6735763" cy="370206"/>
          </a:xfrm>
          <a:prstGeom prst="rect">
            <a:avLst/>
          </a:prstGeom>
        </p:spPr>
        <p:txBody>
          <a:bodyPr/>
          <a:lstStyle>
            <a:lvl1pPr>
              <a:defRPr>
                <a:solidFill>
                  <a:schemeClr val="bg1"/>
                </a:solidFill>
              </a:defRPr>
            </a:lvl1pPr>
          </a:lstStyle>
          <a:p>
            <a:r>
              <a:rPr lang="en-US" sz="1400" b="1"/>
              <a:t>CLICK TO EDIT MASTER TITLE STYLE</a:t>
            </a:r>
            <a:endParaRPr lang="en-US"/>
          </a:p>
        </p:txBody>
      </p:sp>
      <p:sp>
        <p:nvSpPr>
          <p:cNvPr id="9" name="Text Placeholder 7">
            <a:extLst>
              <a:ext uri="{FF2B5EF4-FFF2-40B4-BE49-F238E27FC236}">
                <a16:creationId xmlns:a16="http://schemas.microsoft.com/office/drawing/2014/main" id="{E435FC9A-B1E8-6487-BFDB-D93CAE15A92C}"/>
              </a:ext>
            </a:extLst>
          </p:cNvPr>
          <p:cNvSpPr>
            <a:spLocks noGrp="1"/>
          </p:cNvSpPr>
          <p:nvPr>
            <p:ph type="body" sz="quarter" idx="14"/>
          </p:nvPr>
        </p:nvSpPr>
        <p:spPr>
          <a:xfrm>
            <a:off x="393700" y="5692656"/>
            <a:ext cx="7050088" cy="583746"/>
          </a:xfrm>
          <a:prstGeom prst="rect">
            <a:avLst/>
          </a:prstGeom>
        </p:spPr>
        <p:txBody>
          <a:bodyPr anchor="b"/>
          <a:lstStyle>
            <a:lvl1pPr>
              <a:lnSpc>
                <a:spcPct val="100000"/>
              </a:lnSpc>
              <a:defRPr sz="800" b="0">
                <a:solidFill>
                  <a:schemeClr val="accent4"/>
                </a:solidFill>
              </a:defRPr>
            </a:lvl1pPr>
          </a:lstStyle>
          <a:p>
            <a:pPr lvl="0"/>
            <a:r>
              <a:rPr lang="en-US"/>
              <a:t>Click to edit Master text styles</a:t>
            </a:r>
          </a:p>
        </p:txBody>
      </p:sp>
    </p:spTree>
    <p:extLst>
      <p:ext uri="{BB962C8B-B14F-4D97-AF65-F5344CB8AC3E}">
        <p14:creationId xmlns:p14="http://schemas.microsoft.com/office/powerpoint/2010/main" val="33061935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8_Title Only">
    <p:bg>
      <p:bgPr>
        <a:solidFill>
          <a:schemeClr val="accent6"/>
        </a:solidFill>
        <a:effectLst/>
      </p:bgPr>
    </p:bg>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80309643-7C5E-6605-CCE7-3CD8510793D2}"/>
              </a:ext>
            </a:extLst>
          </p:cNvPr>
          <p:cNvSpPr>
            <a:spLocks noGrp="1"/>
          </p:cNvSpPr>
          <p:nvPr>
            <p:ph type="pic" sz="quarter" idx="10"/>
          </p:nvPr>
        </p:nvSpPr>
        <p:spPr>
          <a:xfrm>
            <a:off x="8220075" y="0"/>
            <a:ext cx="3971925" cy="6858000"/>
          </a:xfrm>
          <a:prstGeom prst="rect">
            <a:avLst/>
          </a:prstGeom>
          <a:solidFill>
            <a:schemeClr val="accent4">
              <a:lumMod val="40000"/>
              <a:lumOff val="60000"/>
            </a:schemeClr>
          </a:solidFill>
        </p:spPr>
        <p:txBody>
          <a:bodyPr anchor="t"/>
          <a:lstStyle>
            <a:lvl1pPr algn="ctr">
              <a:defRPr/>
            </a:lvl1pPr>
          </a:lstStyle>
          <a:p>
            <a:endParaRPr lang="en-US"/>
          </a:p>
        </p:txBody>
      </p:sp>
      <p:sp>
        <p:nvSpPr>
          <p:cNvPr id="14" name="Title Placeholder 1">
            <a:extLst>
              <a:ext uri="{FF2B5EF4-FFF2-40B4-BE49-F238E27FC236}">
                <a16:creationId xmlns:a16="http://schemas.microsoft.com/office/drawing/2014/main" id="{D0708E6D-7DA7-0769-C842-ABD6B2CC22BF}"/>
              </a:ext>
            </a:extLst>
          </p:cNvPr>
          <p:cNvSpPr>
            <a:spLocks noGrp="1"/>
          </p:cNvSpPr>
          <p:nvPr>
            <p:ph type="title"/>
          </p:nvPr>
        </p:nvSpPr>
        <p:spPr>
          <a:xfrm>
            <a:off x="437395" y="689438"/>
            <a:ext cx="7375645" cy="815934"/>
          </a:xfrm>
          <a:prstGeom prst="rect">
            <a:avLst/>
          </a:prstGeom>
        </p:spPr>
        <p:txBody>
          <a:bodyPr vert="horz" lIns="91440" tIns="45720" rIns="91440" bIns="45720" rtlCol="0" anchor="t">
            <a:normAutofit/>
          </a:bodyPr>
          <a:lstStyle/>
          <a:p>
            <a:r>
              <a:rPr lang="en-US"/>
              <a:t>Click to edit Master title style</a:t>
            </a:r>
          </a:p>
        </p:txBody>
      </p:sp>
      <p:sp>
        <p:nvSpPr>
          <p:cNvPr id="20" name="TextBox 19">
            <a:extLst>
              <a:ext uri="{FF2B5EF4-FFF2-40B4-BE49-F238E27FC236}">
                <a16:creationId xmlns:a16="http://schemas.microsoft.com/office/drawing/2014/main" id="{4D337316-4D36-129F-3456-876B36E8A510}"/>
              </a:ext>
            </a:extLst>
          </p:cNvPr>
          <p:cNvSpPr txBox="1"/>
          <p:nvPr userDrawn="1"/>
        </p:nvSpPr>
        <p:spPr>
          <a:xfrm>
            <a:off x="393669" y="6200214"/>
            <a:ext cx="7658162" cy="338554"/>
          </a:xfrm>
          <a:prstGeom prst="rect">
            <a:avLst/>
          </a:prstGeom>
          <a:noFill/>
        </p:spPr>
        <p:txBody>
          <a:bodyPr wrap="square" anchor="b">
            <a:spAutoFit/>
          </a:bodyPr>
          <a:lstStyle/>
          <a:p>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Confidential Notice: This document contains proprietary information and is for the sole use of the intended recipient(s). </a:t>
            </a:r>
            <a:b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br>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Disclosure or distribution to and review or use by any unauthorized Luxottica EyeMed associate(s) and external parties is prohibited.</a:t>
            </a:r>
          </a:p>
        </p:txBody>
      </p:sp>
      <p:sp>
        <p:nvSpPr>
          <p:cNvPr id="25" name="Text Placeholder 24">
            <a:extLst>
              <a:ext uri="{FF2B5EF4-FFF2-40B4-BE49-F238E27FC236}">
                <a16:creationId xmlns:a16="http://schemas.microsoft.com/office/drawing/2014/main" id="{8B87DA1F-3BD4-1E75-7F32-4E6C706B9A4F}"/>
              </a:ext>
            </a:extLst>
          </p:cNvPr>
          <p:cNvSpPr>
            <a:spLocks noGrp="1"/>
          </p:cNvSpPr>
          <p:nvPr>
            <p:ph type="body" sz="quarter" idx="11"/>
          </p:nvPr>
        </p:nvSpPr>
        <p:spPr>
          <a:xfrm>
            <a:off x="447555" y="1563028"/>
            <a:ext cx="6630988" cy="1257300"/>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F1D98137-FFA1-34AE-9607-0D0E72FA23BF}"/>
              </a:ext>
            </a:extLst>
          </p:cNvPr>
          <p:cNvSpPr/>
          <p:nvPr userDrawn="1"/>
        </p:nvSpPr>
        <p:spPr>
          <a:xfrm flipH="1">
            <a:off x="-1" y="2820328"/>
            <a:ext cx="8220075" cy="302227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5" name="Text Placeholder 2">
            <a:extLst>
              <a:ext uri="{FF2B5EF4-FFF2-40B4-BE49-F238E27FC236}">
                <a16:creationId xmlns:a16="http://schemas.microsoft.com/office/drawing/2014/main" id="{205FA2C3-3A0C-1671-F91F-03A788129C02}"/>
              </a:ext>
            </a:extLst>
          </p:cNvPr>
          <p:cNvSpPr>
            <a:spLocks noGrp="1"/>
          </p:cNvSpPr>
          <p:nvPr>
            <p:ph type="body" sz="quarter" idx="13" hasCustomPrompt="1"/>
          </p:nvPr>
        </p:nvSpPr>
        <p:spPr>
          <a:xfrm>
            <a:off x="447675" y="319233"/>
            <a:ext cx="6735763" cy="370206"/>
          </a:xfrm>
          <a:prstGeom prst="rect">
            <a:avLst/>
          </a:prstGeom>
        </p:spPr>
        <p:txBody>
          <a:bodyPr/>
          <a:lstStyle>
            <a:lvl1pPr>
              <a:defRPr>
                <a:solidFill>
                  <a:schemeClr val="bg1"/>
                </a:solidFill>
              </a:defRPr>
            </a:lvl1pPr>
          </a:lstStyle>
          <a:p>
            <a:r>
              <a:rPr lang="en-US" sz="1400" b="1"/>
              <a:t>CLICK TO EDIT MASTER TITLE STYLE</a:t>
            </a:r>
            <a:endParaRPr lang="en-US"/>
          </a:p>
        </p:txBody>
      </p:sp>
      <p:sp>
        <p:nvSpPr>
          <p:cNvPr id="9" name="Text Placeholder 7">
            <a:extLst>
              <a:ext uri="{FF2B5EF4-FFF2-40B4-BE49-F238E27FC236}">
                <a16:creationId xmlns:a16="http://schemas.microsoft.com/office/drawing/2014/main" id="{E435FC9A-B1E8-6487-BFDB-D93CAE15A92C}"/>
              </a:ext>
            </a:extLst>
          </p:cNvPr>
          <p:cNvSpPr>
            <a:spLocks noGrp="1"/>
          </p:cNvSpPr>
          <p:nvPr>
            <p:ph type="body" sz="quarter" idx="14"/>
          </p:nvPr>
        </p:nvSpPr>
        <p:spPr>
          <a:xfrm>
            <a:off x="393700" y="5692656"/>
            <a:ext cx="7050088" cy="583746"/>
          </a:xfrm>
          <a:prstGeom prst="rect">
            <a:avLst/>
          </a:prstGeom>
        </p:spPr>
        <p:txBody>
          <a:bodyPr anchor="b"/>
          <a:lstStyle>
            <a:lvl1pPr>
              <a:lnSpc>
                <a:spcPct val="100000"/>
              </a:lnSpc>
              <a:defRPr sz="800" b="0">
                <a:solidFill>
                  <a:schemeClr val="accent4"/>
                </a:solidFill>
              </a:defRPr>
            </a:lvl1pPr>
          </a:lstStyle>
          <a:p>
            <a:pPr lvl="0"/>
            <a:r>
              <a:rPr lang="en-US"/>
              <a:t>Click to edit Master text styles</a:t>
            </a:r>
          </a:p>
        </p:txBody>
      </p:sp>
    </p:spTree>
    <p:extLst>
      <p:ext uri="{BB962C8B-B14F-4D97-AF65-F5344CB8AC3E}">
        <p14:creationId xmlns:p14="http://schemas.microsoft.com/office/powerpoint/2010/main" val="535122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5_Title Only">
    <p:bg>
      <p:bgPr>
        <a:solidFill>
          <a:schemeClr val="accent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A79A11F-A67D-85BF-7F05-FD4972B51597}"/>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4" name="Title Placeholder 1">
            <a:extLst>
              <a:ext uri="{FF2B5EF4-FFF2-40B4-BE49-F238E27FC236}">
                <a16:creationId xmlns:a16="http://schemas.microsoft.com/office/drawing/2014/main" id="{D0708E6D-7DA7-0769-C842-ABD6B2CC22BF}"/>
              </a:ext>
            </a:extLst>
          </p:cNvPr>
          <p:cNvSpPr>
            <a:spLocks noGrp="1"/>
          </p:cNvSpPr>
          <p:nvPr>
            <p:ph type="title"/>
          </p:nvPr>
        </p:nvSpPr>
        <p:spPr>
          <a:xfrm>
            <a:off x="437395" y="689438"/>
            <a:ext cx="7375645" cy="815934"/>
          </a:xfrm>
          <a:prstGeom prst="rect">
            <a:avLst/>
          </a:prstGeom>
        </p:spPr>
        <p:txBody>
          <a:bodyPr vert="horz" lIns="91440" tIns="45720" rIns="91440" bIns="45720" rtlCol="0" anchor="t">
            <a:normAutofit/>
          </a:bodyPr>
          <a:lstStyle/>
          <a:p>
            <a:r>
              <a:rPr lang="en-US"/>
              <a:t>Click to edit Master title style</a:t>
            </a:r>
          </a:p>
        </p:txBody>
      </p:sp>
      <p:sp>
        <p:nvSpPr>
          <p:cNvPr id="20" name="TextBox 19">
            <a:extLst>
              <a:ext uri="{FF2B5EF4-FFF2-40B4-BE49-F238E27FC236}">
                <a16:creationId xmlns:a16="http://schemas.microsoft.com/office/drawing/2014/main" id="{4D337316-4D36-129F-3456-876B36E8A510}"/>
              </a:ext>
            </a:extLst>
          </p:cNvPr>
          <p:cNvSpPr txBox="1"/>
          <p:nvPr userDrawn="1"/>
        </p:nvSpPr>
        <p:spPr>
          <a:xfrm>
            <a:off x="393669" y="6200214"/>
            <a:ext cx="7658162" cy="338554"/>
          </a:xfrm>
          <a:prstGeom prst="rect">
            <a:avLst/>
          </a:prstGeom>
          <a:noFill/>
        </p:spPr>
        <p:txBody>
          <a:bodyPr wrap="square" anchor="b">
            <a:spAutoFit/>
          </a:bodyPr>
          <a:lstStyle/>
          <a:p>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Confidential Notice: This document contains proprietary information and is for the sole use of the intended recipient(s). </a:t>
            </a:r>
            <a:b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br>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Disclosure or distribution to and review or use by any unauthorized Luxottica EyeMed associate(s) and external parties is prohibited.</a:t>
            </a:r>
          </a:p>
        </p:txBody>
      </p:sp>
      <p:sp>
        <p:nvSpPr>
          <p:cNvPr id="25" name="Text Placeholder 24">
            <a:extLst>
              <a:ext uri="{FF2B5EF4-FFF2-40B4-BE49-F238E27FC236}">
                <a16:creationId xmlns:a16="http://schemas.microsoft.com/office/drawing/2014/main" id="{8B87DA1F-3BD4-1E75-7F32-4E6C706B9A4F}"/>
              </a:ext>
            </a:extLst>
          </p:cNvPr>
          <p:cNvSpPr>
            <a:spLocks noGrp="1"/>
          </p:cNvSpPr>
          <p:nvPr>
            <p:ph type="body" sz="quarter" idx="11"/>
          </p:nvPr>
        </p:nvSpPr>
        <p:spPr>
          <a:xfrm>
            <a:off x="447555" y="1563028"/>
            <a:ext cx="6630988" cy="1257300"/>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3" name="Text Placeholder 2">
            <a:extLst>
              <a:ext uri="{FF2B5EF4-FFF2-40B4-BE49-F238E27FC236}">
                <a16:creationId xmlns:a16="http://schemas.microsoft.com/office/drawing/2014/main" id="{BF0B38C3-76AF-F738-E5C2-377CFEF7081C}"/>
              </a:ext>
            </a:extLst>
          </p:cNvPr>
          <p:cNvSpPr>
            <a:spLocks noGrp="1"/>
          </p:cNvSpPr>
          <p:nvPr>
            <p:ph type="body" sz="quarter" idx="12" hasCustomPrompt="1"/>
          </p:nvPr>
        </p:nvSpPr>
        <p:spPr>
          <a:xfrm>
            <a:off x="447675" y="319233"/>
            <a:ext cx="6735763" cy="370206"/>
          </a:xfrm>
          <a:prstGeom prst="rect">
            <a:avLst/>
          </a:prstGeom>
        </p:spPr>
        <p:txBody>
          <a:bodyPr/>
          <a:lstStyle>
            <a:lvl1pPr>
              <a:defRPr>
                <a:solidFill>
                  <a:schemeClr val="bg1"/>
                </a:solidFill>
              </a:defRPr>
            </a:lvl1pPr>
          </a:lstStyle>
          <a:p>
            <a:r>
              <a:rPr lang="en-US" sz="1400" b="1"/>
              <a:t>CLICK TO EDIT MASTER TITLE STYLE</a:t>
            </a:r>
            <a:endParaRPr lang="en-US"/>
          </a:p>
        </p:txBody>
      </p:sp>
      <p:sp>
        <p:nvSpPr>
          <p:cNvPr id="5" name="Text Placeholder 7">
            <a:extLst>
              <a:ext uri="{FF2B5EF4-FFF2-40B4-BE49-F238E27FC236}">
                <a16:creationId xmlns:a16="http://schemas.microsoft.com/office/drawing/2014/main" id="{C20153F6-4B05-0366-40DA-DA88A8DBB68A}"/>
              </a:ext>
            </a:extLst>
          </p:cNvPr>
          <p:cNvSpPr>
            <a:spLocks noGrp="1"/>
          </p:cNvSpPr>
          <p:nvPr>
            <p:ph type="body" sz="quarter" idx="14"/>
          </p:nvPr>
        </p:nvSpPr>
        <p:spPr>
          <a:xfrm>
            <a:off x="393700" y="5692656"/>
            <a:ext cx="7050088" cy="583746"/>
          </a:xfrm>
          <a:prstGeom prst="rect">
            <a:avLst/>
          </a:prstGeom>
        </p:spPr>
        <p:txBody>
          <a:bodyPr anchor="b"/>
          <a:lstStyle>
            <a:lvl1pPr>
              <a:lnSpc>
                <a:spcPct val="100000"/>
              </a:lnSpc>
              <a:defRPr sz="800" b="0">
                <a:solidFill>
                  <a:schemeClr val="accent4"/>
                </a:solidFill>
              </a:defRPr>
            </a:lvl1pPr>
          </a:lstStyle>
          <a:p>
            <a:pPr lvl="0"/>
            <a:r>
              <a:rPr lang="en-US"/>
              <a:t>Click to edit Master text styles</a:t>
            </a:r>
          </a:p>
        </p:txBody>
      </p:sp>
    </p:spTree>
    <p:extLst>
      <p:ext uri="{BB962C8B-B14F-4D97-AF65-F5344CB8AC3E}">
        <p14:creationId xmlns:p14="http://schemas.microsoft.com/office/powerpoint/2010/main" val="16711619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6_Title Only">
    <p:bg>
      <p:bgPr>
        <a:solidFill>
          <a:schemeClr val="accent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565003-19BA-CA8E-8456-54ED39930D62}"/>
              </a:ext>
            </a:extLst>
          </p:cNvPr>
          <p:cNvSpPr/>
          <p:nvPr userDrawn="1"/>
        </p:nvSpPr>
        <p:spPr>
          <a:xfrm>
            <a:off x="8207376" y="0"/>
            <a:ext cx="3984624"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 name="Rectangle 2">
            <a:extLst>
              <a:ext uri="{FF2B5EF4-FFF2-40B4-BE49-F238E27FC236}">
                <a16:creationId xmlns:a16="http://schemas.microsoft.com/office/drawing/2014/main" id="{7380A01E-84F4-6DA7-8250-8831E2A5A370}"/>
              </a:ext>
            </a:extLst>
          </p:cNvPr>
          <p:cNvSpPr/>
          <p:nvPr userDrawn="1"/>
        </p:nvSpPr>
        <p:spPr>
          <a:xfrm>
            <a:off x="8207376" y="0"/>
            <a:ext cx="3984624" cy="79921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4" name="Title Placeholder 1">
            <a:extLst>
              <a:ext uri="{FF2B5EF4-FFF2-40B4-BE49-F238E27FC236}">
                <a16:creationId xmlns:a16="http://schemas.microsoft.com/office/drawing/2014/main" id="{D0708E6D-7DA7-0769-C842-ABD6B2CC22BF}"/>
              </a:ext>
            </a:extLst>
          </p:cNvPr>
          <p:cNvSpPr>
            <a:spLocks noGrp="1"/>
          </p:cNvSpPr>
          <p:nvPr>
            <p:ph type="title"/>
          </p:nvPr>
        </p:nvSpPr>
        <p:spPr>
          <a:xfrm>
            <a:off x="437395" y="689438"/>
            <a:ext cx="7375645" cy="815934"/>
          </a:xfrm>
          <a:prstGeom prst="rect">
            <a:avLst/>
          </a:prstGeom>
        </p:spPr>
        <p:txBody>
          <a:bodyPr vert="horz" lIns="91440" tIns="45720" rIns="91440" bIns="45720" rtlCol="0" anchor="t">
            <a:normAutofit/>
          </a:bodyPr>
          <a:lstStyle/>
          <a:p>
            <a:r>
              <a:rPr lang="en-US"/>
              <a:t>Click to edit Master title style</a:t>
            </a:r>
          </a:p>
        </p:txBody>
      </p:sp>
      <p:sp>
        <p:nvSpPr>
          <p:cNvPr id="20" name="TextBox 19">
            <a:extLst>
              <a:ext uri="{FF2B5EF4-FFF2-40B4-BE49-F238E27FC236}">
                <a16:creationId xmlns:a16="http://schemas.microsoft.com/office/drawing/2014/main" id="{4D337316-4D36-129F-3456-876B36E8A510}"/>
              </a:ext>
            </a:extLst>
          </p:cNvPr>
          <p:cNvSpPr txBox="1"/>
          <p:nvPr userDrawn="1"/>
        </p:nvSpPr>
        <p:spPr>
          <a:xfrm>
            <a:off x="393669" y="6200214"/>
            <a:ext cx="7658162" cy="338554"/>
          </a:xfrm>
          <a:prstGeom prst="rect">
            <a:avLst/>
          </a:prstGeom>
          <a:noFill/>
        </p:spPr>
        <p:txBody>
          <a:bodyPr wrap="square" anchor="b">
            <a:spAutoFit/>
          </a:bodyPr>
          <a:lstStyle/>
          <a:p>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Confidential Notice: This document contains proprietary information and is for the sole use of the intended recipient(s). </a:t>
            </a:r>
            <a:b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br>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Disclosure or distribution to and review or use by any unauthorized Luxottica EyeMed associate(s) and external parties is prohibited.</a:t>
            </a:r>
          </a:p>
        </p:txBody>
      </p:sp>
      <p:sp>
        <p:nvSpPr>
          <p:cNvPr id="25" name="Text Placeholder 24">
            <a:extLst>
              <a:ext uri="{FF2B5EF4-FFF2-40B4-BE49-F238E27FC236}">
                <a16:creationId xmlns:a16="http://schemas.microsoft.com/office/drawing/2014/main" id="{8B87DA1F-3BD4-1E75-7F32-4E6C706B9A4F}"/>
              </a:ext>
            </a:extLst>
          </p:cNvPr>
          <p:cNvSpPr>
            <a:spLocks noGrp="1"/>
          </p:cNvSpPr>
          <p:nvPr>
            <p:ph type="body" sz="quarter" idx="11"/>
          </p:nvPr>
        </p:nvSpPr>
        <p:spPr>
          <a:xfrm>
            <a:off x="447555" y="1563028"/>
            <a:ext cx="6630988" cy="1257300"/>
          </a:xfrm>
          <a:prstGeom prst="rect">
            <a:avLst/>
          </a:prstGeom>
        </p:spPr>
        <p:txBody>
          <a:bodyPr/>
          <a:lstStyle>
            <a:lvl1pPr>
              <a:lnSpc>
                <a:spcPts val="2400"/>
              </a:lnSpc>
              <a:spcBef>
                <a:spcPts val="1000"/>
              </a:spcBef>
              <a:defRPr sz="1600" b="0">
                <a:solidFill>
                  <a:schemeClr val="bg1"/>
                </a:solidFill>
              </a:defRPr>
            </a:lvl1pPr>
            <a:lvl2pPr>
              <a:lnSpc>
                <a:spcPts val="2400"/>
              </a:lnSpc>
              <a:spcBef>
                <a:spcPts val="1000"/>
              </a:spcBef>
              <a:defRPr/>
            </a:lvl2pPr>
            <a:lvl3pPr>
              <a:lnSpc>
                <a:spcPts val="2400"/>
              </a:lnSpc>
              <a:spcBef>
                <a:spcPts val="1000"/>
              </a:spcBef>
              <a:defRPr/>
            </a:lvl3pPr>
          </a:lstStyle>
          <a:p>
            <a:pPr lvl="0"/>
            <a:r>
              <a:rPr lang="en-US"/>
              <a:t>Click to edit Master text styles</a:t>
            </a:r>
          </a:p>
          <a:p>
            <a:pPr lvl="1"/>
            <a:r>
              <a:rPr lang="en-US"/>
              <a:t>Second level</a:t>
            </a:r>
          </a:p>
          <a:p>
            <a:pPr lvl="2"/>
            <a:r>
              <a:rPr lang="en-US"/>
              <a:t>Third level</a:t>
            </a:r>
          </a:p>
        </p:txBody>
      </p:sp>
      <p:sp>
        <p:nvSpPr>
          <p:cNvPr id="16" name="Text Placeholder 15">
            <a:extLst>
              <a:ext uri="{FF2B5EF4-FFF2-40B4-BE49-F238E27FC236}">
                <a16:creationId xmlns:a16="http://schemas.microsoft.com/office/drawing/2014/main" id="{89585817-1989-9E8D-3CDF-2FF5D55CC02C}"/>
              </a:ext>
            </a:extLst>
          </p:cNvPr>
          <p:cNvSpPr>
            <a:spLocks noGrp="1"/>
          </p:cNvSpPr>
          <p:nvPr>
            <p:ph type="body" sz="quarter" idx="12"/>
          </p:nvPr>
        </p:nvSpPr>
        <p:spPr>
          <a:xfrm>
            <a:off x="8207375" y="0"/>
            <a:ext cx="3984625" cy="799217"/>
          </a:xfrm>
          <a:prstGeom prst="rect">
            <a:avLst/>
          </a:prstGeom>
        </p:spPr>
        <p:txBody>
          <a:bodyPr anchor="ctr"/>
          <a:lstStyle>
            <a:lvl1pPr algn="ctr">
              <a:defRPr sz="1600">
                <a:solidFill>
                  <a:schemeClr val="accent2"/>
                </a:solidFill>
              </a:defRPr>
            </a:lvl1pPr>
          </a:lstStyle>
          <a:p>
            <a:pPr lvl="0"/>
            <a:r>
              <a:rPr lang="en-US"/>
              <a:t>Click to edit Master text styles</a:t>
            </a:r>
          </a:p>
        </p:txBody>
      </p:sp>
      <p:sp>
        <p:nvSpPr>
          <p:cNvPr id="4" name="Text Placeholder 2">
            <a:extLst>
              <a:ext uri="{FF2B5EF4-FFF2-40B4-BE49-F238E27FC236}">
                <a16:creationId xmlns:a16="http://schemas.microsoft.com/office/drawing/2014/main" id="{189FDF43-4B9A-51EC-56C4-D88C2AEA62E7}"/>
              </a:ext>
            </a:extLst>
          </p:cNvPr>
          <p:cNvSpPr>
            <a:spLocks noGrp="1"/>
          </p:cNvSpPr>
          <p:nvPr>
            <p:ph type="body" sz="quarter" idx="13" hasCustomPrompt="1"/>
          </p:nvPr>
        </p:nvSpPr>
        <p:spPr>
          <a:xfrm>
            <a:off x="447675" y="319233"/>
            <a:ext cx="6735763" cy="370206"/>
          </a:xfrm>
          <a:prstGeom prst="rect">
            <a:avLst/>
          </a:prstGeom>
        </p:spPr>
        <p:txBody>
          <a:bodyPr/>
          <a:lstStyle>
            <a:lvl1pPr>
              <a:defRPr>
                <a:solidFill>
                  <a:schemeClr val="bg1"/>
                </a:solidFill>
              </a:defRPr>
            </a:lvl1pPr>
          </a:lstStyle>
          <a:p>
            <a:r>
              <a:rPr lang="en-US" sz="1400" b="1"/>
              <a:t>CLICK TO EDIT MASTER TITLE STYLE</a:t>
            </a:r>
            <a:endParaRPr lang="en-US"/>
          </a:p>
        </p:txBody>
      </p:sp>
      <p:sp>
        <p:nvSpPr>
          <p:cNvPr id="11" name="Picture Placeholder 7">
            <a:extLst>
              <a:ext uri="{FF2B5EF4-FFF2-40B4-BE49-F238E27FC236}">
                <a16:creationId xmlns:a16="http://schemas.microsoft.com/office/drawing/2014/main" id="{32B0172F-4681-B7F9-CF81-0305F6A02C73}"/>
              </a:ext>
            </a:extLst>
          </p:cNvPr>
          <p:cNvSpPr>
            <a:spLocks noGrp="1"/>
          </p:cNvSpPr>
          <p:nvPr>
            <p:ph type="pic" sz="quarter" idx="15" hasCustomPrompt="1"/>
          </p:nvPr>
        </p:nvSpPr>
        <p:spPr>
          <a:xfrm>
            <a:off x="10170869" y="4621696"/>
            <a:ext cx="2021132" cy="2236305"/>
          </a:xfrm>
          <a:prstGeom prst="rect">
            <a:avLst/>
          </a:prstGeom>
        </p:spPr>
        <p:txBody>
          <a:bodyPr anchor="ctr"/>
          <a:lstStyle>
            <a:lvl1pPr algn="ctr">
              <a:defRPr/>
            </a:lvl1pPr>
          </a:lstStyle>
          <a:p>
            <a:r>
              <a:rPr lang="en-US" err="1"/>
              <a:t>Plase</a:t>
            </a:r>
            <a:r>
              <a:rPr lang="en-US"/>
              <a:t> Icon </a:t>
            </a:r>
            <a:br>
              <a:rPr lang="en-US"/>
            </a:br>
            <a:r>
              <a:rPr lang="en-US"/>
              <a:t>here</a:t>
            </a:r>
          </a:p>
        </p:txBody>
      </p:sp>
      <p:sp>
        <p:nvSpPr>
          <p:cNvPr id="8" name="Text Placeholder 6">
            <a:extLst>
              <a:ext uri="{FF2B5EF4-FFF2-40B4-BE49-F238E27FC236}">
                <a16:creationId xmlns:a16="http://schemas.microsoft.com/office/drawing/2014/main" id="{BB0B62D6-C93F-3650-6B20-88E5B21E38AA}"/>
              </a:ext>
            </a:extLst>
          </p:cNvPr>
          <p:cNvSpPr>
            <a:spLocks noGrp="1"/>
          </p:cNvSpPr>
          <p:nvPr>
            <p:ph type="body" sz="quarter" idx="14"/>
          </p:nvPr>
        </p:nvSpPr>
        <p:spPr>
          <a:xfrm>
            <a:off x="8617466" y="1433488"/>
            <a:ext cx="3311525" cy="4264025"/>
          </a:xfrm>
          <a:prstGeom prst="rect">
            <a:avLst/>
          </a:prstGeom>
        </p:spPr>
        <p:txBody>
          <a:bodyPr/>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7">
            <a:extLst>
              <a:ext uri="{FF2B5EF4-FFF2-40B4-BE49-F238E27FC236}">
                <a16:creationId xmlns:a16="http://schemas.microsoft.com/office/drawing/2014/main" id="{650F6E72-6D0E-A16D-47D6-6D109CB714D3}"/>
              </a:ext>
            </a:extLst>
          </p:cNvPr>
          <p:cNvSpPr>
            <a:spLocks noGrp="1"/>
          </p:cNvSpPr>
          <p:nvPr>
            <p:ph type="body" sz="quarter" idx="16"/>
          </p:nvPr>
        </p:nvSpPr>
        <p:spPr>
          <a:xfrm>
            <a:off x="393700" y="5692656"/>
            <a:ext cx="7050088" cy="583746"/>
          </a:xfrm>
          <a:prstGeom prst="rect">
            <a:avLst/>
          </a:prstGeom>
        </p:spPr>
        <p:txBody>
          <a:bodyPr anchor="b"/>
          <a:lstStyle>
            <a:lvl1pPr>
              <a:lnSpc>
                <a:spcPct val="100000"/>
              </a:lnSpc>
              <a:defRPr sz="800" b="0">
                <a:solidFill>
                  <a:schemeClr val="accent4"/>
                </a:solidFill>
              </a:defRPr>
            </a:lvl1pPr>
          </a:lstStyle>
          <a:p>
            <a:pPr lvl="0"/>
            <a:r>
              <a:rPr lang="en-US"/>
              <a:t>Click to edit Master text styles</a:t>
            </a:r>
          </a:p>
        </p:txBody>
      </p:sp>
    </p:spTree>
    <p:extLst>
      <p:ext uri="{BB962C8B-B14F-4D97-AF65-F5344CB8AC3E}">
        <p14:creationId xmlns:p14="http://schemas.microsoft.com/office/powerpoint/2010/main" val="41963488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9_Title Only">
    <p:bg>
      <p:bgPr>
        <a:solidFill>
          <a:schemeClr val="accent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565003-19BA-CA8E-8456-54ED39930D62}"/>
              </a:ext>
            </a:extLst>
          </p:cNvPr>
          <p:cNvSpPr/>
          <p:nvPr userDrawn="1"/>
        </p:nvSpPr>
        <p:spPr>
          <a:xfrm>
            <a:off x="8207376" y="0"/>
            <a:ext cx="3984624"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 name="Rectangle 2">
            <a:extLst>
              <a:ext uri="{FF2B5EF4-FFF2-40B4-BE49-F238E27FC236}">
                <a16:creationId xmlns:a16="http://schemas.microsoft.com/office/drawing/2014/main" id="{7380A01E-84F4-6DA7-8250-8831E2A5A370}"/>
              </a:ext>
            </a:extLst>
          </p:cNvPr>
          <p:cNvSpPr/>
          <p:nvPr userDrawn="1"/>
        </p:nvSpPr>
        <p:spPr>
          <a:xfrm>
            <a:off x="8207376" y="0"/>
            <a:ext cx="3984624" cy="79921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4" name="Title Placeholder 1">
            <a:extLst>
              <a:ext uri="{FF2B5EF4-FFF2-40B4-BE49-F238E27FC236}">
                <a16:creationId xmlns:a16="http://schemas.microsoft.com/office/drawing/2014/main" id="{D0708E6D-7DA7-0769-C842-ABD6B2CC22BF}"/>
              </a:ext>
            </a:extLst>
          </p:cNvPr>
          <p:cNvSpPr>
            <a:spLocks noGrp="1"/>
          </p:cNvSpPr>
          <p:nvPr>
            <p:ph type="title"/>
          </p:nvPr>
        </p:nvSpPr>
        <p:spPr>
          <a:xfrm>
            <a:off x="437395" y="689438"/>
            <a:ext cx="7375645" cy="815934"/>
          </a:xfrm>
          <a:prstGeom prst="rect">
            <a:avLst/>
          </a:prstGeom>
        </p:spPr>
        <p:txBody>
          <a:bodyPr vert="horz" lIns="91440" tIns="45720" rIns="91440" bIns="45720" rtlCol="0" anchor="t">
            <a:normAutofit/>
          </a:bodyPr>
          <a:lstStyle/>
          <a:p>
            <a:r>
              <a:rPr lang="en-US"/>
              <a:t>Click to edit Master title style</a:t>
            </a:r>
          </a:p>
        </p:txBody>
      </p:sp>
      <p:sp>
        <p:nvSpPr>
          <p:cNvPr id="20" name="TextBox 19">
            <a:extLst>
              <a:ext uri="{FF2B5EF4-FFF2-40B4-BE49-F238E27FC236}">
                <a16:creationId xmlns:a16="http://schemas.microsoft.com/office/drawing/2014/main" id="{4D337316-4D36-129F-3456-876B36E8A510}"/>
              </a:ext>
            </a:extLst>
          </p:cNvPr>
          <p:cNvSpPr txBox="1"/>
          <p:nvPr userDrawn="1"/>
        </p:nvSpPr>
        <p:spPr>
          <a:xfrm>
            <a:off x="393669" y="6200214"/>
            <a:ext cx="7658162" cy="338554"/>
          </a:xfrm>
          <a:prstGeom prst="rect">
            <a:avLst/>
          </a:prstGeom>
          <a:noFill/>
        </p:spPr>
        <p:txBody>
          <a:bodyPr wrap="square" anchor="b">
            <a:spAutoFit/>
          </a:bodyPr>
          <a:lstStyle/>
          <a:p>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Confidential Notice: This document contains proprietary information and is for the sole use of the intended recipient(s). </a:t>
            </a:r>
            <a:b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br>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Disclosure or distribution to and review or use by any unauthorized Luxottica EyeMed associate(s) and external parties is prohibited.</a:t>
            </a:r>
          </a:p>
        </p:txBody>
      </p:sp>
      <p:sp>
        <p:nvSpPr>
          <p:cNvPr id="25" name="Text Placeholder 24">
            <a:extLst>
              <a:ext uri="{FF2B5EF4-FFF2-40B4-BE49-F238E27FC236}">
                <a16:creationId xmlns:a16="http://schemas.microsoft.com/office/drawing/2014/main" id="{8B87DA1F-3BD4-1E75-7F32-4E6C706B9A4F}"/>
              </a:ext>
            </a:extLst>
          </p:cNvPr>
          <p:cNvSpPr>
            <a:spLocks noGrp="1"/>
          </p:cNvSpPr>
          <p:nvPr>
            <p:ph type="body" sz="quarter" idx="11"/>
          </p:nvPr>
        </p:nvSpPr>
        <p:spPr>
          <a:xfrm>
            <a:off x="447555" y="1563028"/>
            <a:ext cx="6630988" cy="1257300"/>
          </a:xfrm>
          <a:prstGeom prst="rect">
            <a:avLst/>
          </a:prstGeom>
        </p:spPr>
        <p:txBody>
          <a:bodyPr/>
          <a:lstStyle>
            <a:lvl1pPr>
              <a:lnSpc>
                <a:spcPts val="2400"/>
              </a:lnSpc>
              <a:spcBef>
                <a:spcPts val="1000"/>
              </a:spcBef>
              <a:defRPr sz="1600" b="0">
                <a:solidFill>
                  <a:schemeClr val="bg1"/>
                </a:solidFill>
              </a:defRPr>
            </a:lvl1pPr>
            <a:lvl2pPr>
              <a:lnSpc>
                <a:spcPts val="2400"/>
              </a:lnSpc>
              <a:spcBef>
                <a:spcPts val="1000"/>
              </a:spcBef>
              <a:defRPr/>
            </a:lvl2pPr>
            <a:lvl3pPr>
              <a:lnSpc>
                <a:spcPts val="2400"/>
              </a:lnSpc>
              <a:spcBef>
                <a:spcPts val="1000"/>
              </a:spcBef>
              <a:defRPr/>
            </a:lvl3pPr>
          </a:lstStyle>
          <a:p>
            <a:pPr lvl="0"/>
            <a:r>
              <a:rPr lang="en-US"/>
              <a:t>Click to edit Master text styles</a:t>
            </a:r>
          </a:p>
          <a:p>
            <a:pPr lvl="1"/>
            <a:r>
              <a:rPr lang="en-US"/>
              <a:t>Second level</a:t>
            </a:r>
          </a:p>
          <a:p>
            <a:pPr lvl="2"/>
            <a:r>
              <a:rPr lang="en-US"/>
              <a:t>Third level</a:t>
            </a:r>
          </a:p>
        </p:txBody>
      </p:sp>
      <p:sp>
        <p:nvSpPr>
          <p:cNvPr id="16" name="Text Placeholder 15">
            <a:extLst>
              <a:ext uri="{FF2B5EF4-FFF2-40B4-BE49-F238E27FC236}">
                <a16:creationId xmlns:a16="http://schemas.microsoft.com/office/drawing/2014/main" id="{89585817-1989-9E8D-3CDF-2FF5D55CC02C}"/>
              </a:ext>
            </a:extLst>
          </p:cNvPr>
          <p:cNvSpPr>
            <a:spLocks noGrp="1"/>
          </p:cNvSpPr>
          <p:nvPr>
            <p:ph type="body" sz="quarter" idx="12"/>
          </p:nvPr>
        </p:nvSpPr>
        <p:spPr>
          <a:xfrm>
            <a:off x="8207375" y="0"/>
            <a:ext cx="3984625" cy="799217"/>
          </a:xfrm>
          <a:prstGeom prst="rect">
            <a:avLst/>
          </a:prstGeom>
        </p:spPr>
        <p:txBody>
          <a:bodyPr anchor="ctr"/>
          <a:lstStyle>
            <a:lvl1pPr algn="ctr">
              <a:defRPr sz="1600">
                <a:solidFill>
                  <a:schemeClr val="accent2"/>
                </a:solidFill>
              </a:defRPr>
            </a:lvl1pPr>
          </a:lstStyle>
          <a:p>
            <a:pPr lvl="0"/>
            <a:r>
              <a:rPr lang="en-US"/>
              <a:t>Click to edit Master text styles</a:t>
            </a:r>
          </a:p>
        </p:txBody>
      </p:sp>
      <p:sp>
        <p:nvSpPr>
          <p:cNvPr id="4" name="Text Placeholder 2">
            <a:extLst>
              <a:ext uri="{FF2B5EF4-FFF2-40B4-BE49-F238E27FC236}">
                <a16:creationId xmlns:a16="http://schemas.microsoft.com/office/drawing/2014/main" id="{189FDF43-4B9A-51EC-56C4-D88C2AEA62E7}"/>
              </a:ext>
            </a:extLst>
          </p:cNvPr>
          <p:cNvSpPr>
            <a:spLocks noGrp="1"/>
          </p:cNvSpPr>
          <p:nvPr>
            <p:ph type="body" sz="quarter" idx="13" hasCustomPrompt="1"/>
          </p:nvPr>
        </p:nvSpPr>
        <p:spPr>
          <a:xfrm>
            <a:off x="447675" y="319233"/>
            <a:ext cx="6735763" cy="370206"/>
          </a:xfrm>
          <a:prstGeom prst="rect">
            <a:avLst/>
          </a:prstGeom>
        </p:spPr>
        <p:txBody>
          <a:bodyPr/>
          <a:lstStyle>
            <a:lvl1pPr>
              <a:defRPr>
                <a:solidFill>
                  <a:schemeClr val="bg1"/>
                </a:solidFill>
              </a:defRPr>
            </a:lvl1pPr>
          </a:lstStyle>
          <a:p>
            <a:r>
              <a:rPr lang="en-US" sz="1400" b="1"/>
              <a:t>CLICK TO EDIT MASTER TITLE STYLE</a:t>
            </a:r>
            <a:endParaRPr lang="en-US"/>
          </a:p>
        </p:txBody>
      </p:sp>
      <p:sp>
        <p:nvSpPr>
          <p:cNvPr id="13" name="Text Placeholder 7">
            <a:extLst>
              <a:ext uri="{FF2B5EF4-FFF2-40B4-BE49-F238E27FC236}">
                <a16:creationId xmlns:a16="http://schemas.microsoft.com/office/drawing/2014/main" id="{650F6E72-6D0E-A16D-47D6-6D109CB714D3}"/>
              </a:ext>
            </a:extLst>
          </p:cNvPr>
          <p:cNvSpPr>
            <a:spLocks noGrp="1"/>
          </p:cNvSpPr>
          <p:nvPr>
            <p:ph type="body" sz="quarter" idx="16"/>
          </p:nvPr>
        </p:nvSpPr>
        <p:spPr>
          <a:xfrm>
            <a:off x="393700" y="5692656"/>
            <a:ext cx="7050088" cy="583746"/>
          </a:xfrm>
          <a:prstGeom prst="rect">
            <a:avLst/>
          </a:prstGeom>
        </p:spPr>
        <p:txBody>
          <a:bodyPr anchor="b"/>
          <a:lstStyle>
            <a:lvl1pPr>
              <a:lnSpc>
                <a:spcPct val="100000"/>
              </a:lnSpc>
              <a:defRPr sz="800" b="0">
                <a:solidFill>
                  <a:schemeClr val="accent4"/>
                </a:solidFill>
              </a:defRPr>
            </a:lvl1pPr>
          </a:lstStyle>
          <a:p>
            <a:pPr lvl="0"/>
            <a:r>
              <a:rPr lang="en-US"/>
              <a:t>Click to edit Master text styles</a:t>
            </a:r>
          </a:p>
        </p:txBody>
      </p:sp>
    </p:spTree>
    <p:extLst>
      <p:ext uri="{BB962C8B-B14F-4D97-AF65-F5344CB8AC3E}">
        <p14:creationId xmlns:p14="http://schemas.microsoft.com/office/powerpoint/2010/main" val="5761425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7_Title Only">
    <p:bg>
      <p:bgPr>
        <a:solidFill>
          <a:schemeClr val="accent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565003-19BA-CA8E-8456-54ED39930D62}"/>
              </a:ext>
            </a:extLst>
          </p:cNvPr>
          <p:cNvSpPr/>
          <p:nvPr userDrawn="1"/>
        </p:nvSpPr>
        <p:spPr>
          <a:xfrm>
            <a:off x="8207376" y="0"/>
            <a:ext cx="3984624"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4" name="Title Placeholder 1">
            <a:extLst>
              <a:ext uri="{FF2B5EF4-FFF2-40B4-BE49-F238E27FC236}">
                <a16:creationId xmlns:a16="http://schemas.microsoft.com/office/drawing/2014/main" id="{D0708E6D-7DA7-0769-C842-ABD6B2CC22BF}"/>
              </a:ext>
            </a:extLst>
          </p:cNvPr>
          <p:cNvSpPr>
            <a:spLocks noGrp="1"/>
          </p:cNvSpPr>
          <p:nvPr>
            <p:ph type="title"/>
          </p:nvPr>
        </p:nvSpPr>
        <p:spPr>
          <a:xfrm>
            <a:off x="437395" y="689438"/>
            <a:ext cx="7375645" cy="815934"/>
          </a:xfrm>
          <a:prstGeom prst="rect">
            <a:avLst/>
          </a:prstGeom>
        </p:spPr>
        <p:txBody>
          <a:bodyPr vert="horz" lIns="91440" tIns="45720" rIns="91440" bIns="45720" rtlCol="0" anchor="t">
            <a:normAutofit/>
          </a:bodyPr>
          <a:lstStyle/>
          <a:p>
            <a:r>
              <a:rPr lang="en-US"/>
              <a:t>Click to edit Master title style</a:t>
            </a:r>
          </a:p>
        </p:txBody>
      </p:sp>
      <p:sp>
        <p:nvSpPr>
          <p:cNvPr id="20" name="TextBox 19">
            <a:extLst>
              <a:ext uri="{FF2B5EF4-FFF2-40B4-BE49-F238E27FC236}">
                <a16:creationId xmlns:a16="http://schemas.microsoft.com/office/drawing/2014/main" id="{4D337316-4D36-129F-3456-876B36E8A510}"/>
              </a:ext>
            </a:extLst>
          </p:cNvPr>
          <p:cNvSpPr txBox="1"/>
          <p:nvPr userDrawn="1"/>
        </p:nvSpPr>
        <p:spPr>
          <a:xfrm>
            <a:off x="393669" y="6200214"/>
            <a:ext cx="7658162" cy="338554"/>
          </a:xfrm>
          <a:prstGeom prst="rect">
            <a:avLst/>
          </a:prstGeom>
          <a:noFill/>
        </p:spPr>
        <p:txBody>
          <a:bodyPr wrap="square" anchor="b">
            <a:spAutoFit/>
          </a:bodyPr>
          <a:lstStyle/>
          <a:p>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Confidential Notice: This document contains proprietary information and is for the sole use of the intended recipient(s). </a:t>
            </a:r>
            <a:b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br>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Disclosure or distribution to and review or use by any unauthorized Luxottica EyeMed associate(s) and external parties is prohibited.</a:t>
            </a:r>
          </a:p>
        </p:txBody>
      </p:sp>
      <p:sp>
        <p:nvSpPr>
          <p:cNvPr id="25" name="Text Placeholder 24">
            <a:extLst>
              <a:ext uri="{FF2B5EF4-FFF2-40B4-BE49-F238E27FC236}">
                <a16:creationId xmlns:a16="http://schemas.microsoft.com/office/drawing/2014/main" id="{8B87DA1F-3BD4-1E75-7F32-4E6C706B9A4F}"/>
              </a:ext>
            </a:extLst>
          </p:cNvPr>
          <p:cNvSpPr>
            <a:spLocks noGrp="1"/>
          </p:cNvSpPr>
          <p:nvPr>
            <p:ph type="body" sz="quarter" idx="11"/>
          </p:nvPr>
        </p:nvSpPr>
        <p:spPr>
          <a:xfrm>
            <a:off x="447555" y="1563028"/>
            <a:ext cx="6630988" cy="1257300"/>
          </a:xfrm>
          <a:prstGeom prst="rect">
            <a:avLst/>
          </a:prstGeom>
        </p:spPr>
        <p:txBody>
          <a:bodyPr/>
          <a:lstStyle>
            <a:lvl1pPr>
              <a:lnSpc>
                <a:spcPts val="2400"/>
              </a:lnSpc>
              <a:spcBef>
                <a:spcPts val="1000"/>
              </a:spcBef>
              <a:defRPr sz="1600" b="0">
                <a:solidFill>
                  <a:schemeClr val="bg1"/>
                </a:solidFill>
              </a:defRPr>
            </a:lvl1pPr>
            <a:lvl2pPr>
              <a:lnSpc>
                <a:spcPts val="2400"/>
              </a:lnSpc>
              <a:spcBef>
                <a:spcPts val="1000"/>
              </a:spcBef>
              <a:defRPr/>
            </a:lvl2pPr>
            <a:lvl3pPr>
              <a:lnSpc>
                <a:spcPts val="2400"/>
              </a:lnSpc>
              <a:spcBef>
                <a:spcPts val="1000"/>
              </a:spcBef>
              <a:defRPr/>
            </a:lvl3pPr>
          </a:lstStyle>
          <a:p>
            <a:pPr lvl="0"/>
            <a:r>
              <a:rPr lang="en-US"/>
              <a:t>Click to edit Master text styles</a:t>
            </a:r>
          </a:p>
          <a:p>
            <a:pPr lvl="1"/>
            <a:r>
              <a:rPr lang="en-US"/>
              <a:t>Second level</a:t>
            </a:r>
          </a:p>
          <a:p>
            <a:pPr lvl="2"/>
            <a:r>
              <a:rPr lang="en-US"/>
              <a:t>Third level</a:t>
            </a:r>
          </a:p>
        </p:txBody>
      </p:sp>
      <p:sp>
        <p:nvSpPr>
          <p:cNvPr id="4" name="Text Placeholder 2">
            <a:extLst>
              <a:ext uri="{FF2B5EF4-FFF2-40B4-BE49-F238E27FC236}">
                <a16:creationId xmlns:a16="http://schemas.microsoft.com/office/drawing/2014/main" id="{189FDF43-4B9A-51EC-56C4-D88C2AEA62E7}"/>
              </a:ext>
            </a:extLst>
          </p:cNvPr>
          <p:cNvSpPr>
            <a:spLocks noGrp="1"/>
          </p:cNvSpPr>
          <p:nvPr>
            <p:ph type="body" sz="quarter" idx="13" hasCustomPrompt="1"/>
          </p:nvPr>
        </p:nvSpPr>
        <p:spPr>
          <a:xfrm>
            <a:off x="447675" y="319233"/>
            <a:ext cx="6735763" cy="370206"/>
          </a:xfrm>
          <a:prstGeom prst="rect">
            <a:avLst/>
          </a:prstGeom>
        </p:spPr>
        <p:txBody>
          <a:bodyPr/>
          <a:lstStyle>
            <a:lvl1pPr>
              <a:defRPr>
                <a:solidFill>
                  <a:schemeClr val="bg1"/>
                </a:solidFill>
              </a:defRPr>
            </a:lvl1pPr>
          </a:lstStyle>
          <a:p>
            <a:r>
              <a:rPr lang="en-US" sz="1400" b="1"/>
              <a:t>CLICK TO EDIT MASTER TITLE STYLE</a:t>
            </a:r>
            <a:endParaRPr lang="en-US"/>
          </a:p>
        </p:txBody>
      </p:sp>
      <p:sp>
        <p:nvSpPr>
          <p:cNvPr id="8" name="Text Placeholder 6">
            <a:extLst>
              <a:ext uri="{FF2B5EF4-FFF2-40B4-BE49-F238E27FC236}">
                <a16:creationId xmlns:a16="http://schemas.microsoft.com/office/drawing/2014/main" id="{BB0B62D6-C93F-3650-6B20-88E5B21E38AA}"/>
              </a:ext>
            </a:extLst>
          </p:cNvPr>
          <p:cNvSpPr>
            <a:spLocks noGrp="1"/>
          </p:cNvSpPr>
          <p:nvPr>
            <p:ph type="body" sz="quarter" idx="14" hasCustomPrompt="1"/>
          </p:nvPr>
        </p:nvSpPr>
        <p:spPr>
          <a:xfrm>
            <a:off x="8617466" y="407325"/>
            <a:ext cx="3137139" cy="954116"/>
          </a:xfrm>
          <a:prstGeom prst="rect">
            <a:avLst/>
          </a:prstGeom>
        </p:spPr>
        <p:txBody>
          <a:bodyPr/>
          <a:lstStyle>
            <a:lvl1pPr algn="ctr">
              <a:defRPr sz="1600">
                <a:solidFill>
                  <a:schemeClr val="bg1"/>
                </a:solidFill>
              </a:defRPr>
            </a:lvl1pPr>
            <a:lvl2pPr algn="ctr">
              <a:defRPr sz="1600">
                <a:solidFill>
                  <a:schemeClr val="bg1"/>
                </a:solidFill>
              </a:defRPr>
            </a:lvl2pPr>
            <a:lvl3pPr algn="ctr">
              <a:defRPr sz="1600">
                <a:solidFill>
                  <a:schemeClr val="bg1"/>
                </a:solidFill>
              </a:defRPr>
            </a:lvl3pPr>
            <a:lvl4pPr algn="ctr">
              <a:defRPr sz="1600">
                <a:solidFill>
                  <a:schemeClr val="bg1"/>
                </a:solidFill>
              </a:defRPr>
            </a:lvl4pPr>
            <a:lvl5pPr algn="ctr">
              <a:defRPr sz="1600">
                <a:solidFill>
                  <a:schemeClr val="bg1"/>
                </a:solidFill>
              </a:defRPr>
            </a:lvl5pPr>
          </a:lstStyle>
          <a:p>
            <a:pPr lvl="0"/>
            <a:r>
              <a:rPr lang="en-US"/>
              <a:t>Click to edit Master </a:t>
            </a:r>
            <a:br>
              <a:rPr lang="en-US"/>
            </a:br>
            <a:r>
              <a:rPr lang="en-US"/>
              <a:t>text styles</a:t>
            </a:r>
          </a:p>
          <a:p>
            <a:pPr lvl="1"/>
            <a:endParaRPr lang="en-US"/>
          </a:p>
        </p:txBody>
      </p:sp>
      <p:sp>
        <p:nvSpPr>
          <p:cNvPr id="13" name="Text Placeholder 7">
            <a:extLst>
              <a:ext uri="{FF2B5EF4-FFF2-40B4-BE49-F238E27FC236}">
                <a16:creationId xmlns:a16="http://schemas.microsoft.com/office/drawing/2014/main" id="{650F6E72-6D0E-A16D-47D6-6D109CB714D3}"/>
              </a:ext>
            </a:extLst>
          </p:cNvPr>
          <p:cNvSpPr>
            <a:spLocks noGrp="1"/>
          </p:cNvSpPr>
          <p:nvPr>
            <p:ph type="body" sz="quarter" idx="16"/>
          </p:nvPr>
        </p:nvSpPr>
        <p:spPr>
          <a:xfrm>
            <a:off x="393700" y="5692656"/>
            <a:ext cx="7050088" cy="583746"/>
          </a:xfrm>
          <a:prstGeom prst="rect">
            <a:avLst/>
          </a:prstGeom>
        </p:spPr>
        <p:txBody>
          <a:bodyPr anchor="b"/>
          <a:lstStyle>
            <a:lvl1pPr>
              <a:lnSpc>
                <a:spcPct val="100000"/>
              </a:lnSpc>
              <a:defRPr sz="800" b="0">
                <a:solidFill>
                  <a:schemeClr val="accent4"/>
                </a:solidFill>
              </a:defRPr>
            </a:lvl1pPr>
          </a:lstStyle>
          <a:p>
            <a:pPr lvl="0"/>
            <a:r>
              <a:rPr lang="en-US"/>
              <a:t>Click to edit Master text styles</a:t>
            </a:r>
          </a:p>
        </p:txBody>
      </p:sp>
      <p:sp>
        <p:nvSpPr>
          <p:cNvPr id="9" name="Text Placeholder 6">
            <a:extLst>
              <a:ext uri="{FF2B5EF4-FFF2-40B4-BE49-F238E27FC236}">
                <a16:creationId xmlns:a16="http://schemas.microsoft.com/office/drawing/2014/main" id="{6CB30403-5308-F069-F3C2-B2597AE3ADF2}"/>
              </a:ext>
            </a:extLst>
          </p:cNvPr>
          <p:cNvSpPr>
            <a:spLocks noGrp="1"/>
          </p:cNvSpPr>
          <p:nvPr>
            <p:ph type="body" sz="quarter" idx="17" hasCustomPrompt="1"/>
          </p:nvPr>
        </p:nvSpPr>
        <p:spPr>
          <a:xfrm>
            <a:off x="8617466" y="1580117"/>
            <a:ext cx="3137139" cy="2189243"/>
          </a:xfrm>
          <a:prstGeom prst="rect">
            <a:avLst/>
          </a:prstGeom>
        </p:spPr>
        <p:txBody>
          <a:bodyPr/>
          <a:lstStyle>
            <a:lvl1pPr algn="ctr">
              <a:lnSpc>
                <a:spcPct val="100000"/>
              </a:lnSpc>
              <a:defRPr sz="6500">
                <a:solidFill>
                  <a:schemeClr val="bg1"/>
                </a:solidFill>
              </a:defRPr>
            </a:lvl1pPr>
            <a:lvl2pPr algn="ctr">
              <a:lnSpc>
                <a:spcPct val="100000"/>
              </a:lnSpc>
              <a:defRPr sz="6500">
                <a:solidFill>
                  <a:schemeClr val="bg1"/>
                </a:solidFill>
              </a:defRPr>
            </a:lvl2pPr>
            <a:lvl3pPr algn="ctr">
              <a:defRPr sz="1600">
                <a:solidFill>
                  <a:schemeClr val="bg1"/>
                </a:solidFill>
              </a:defRPr>
            </a:lvl3pPr>
            <a:lvl4pPr algn="ctr">
              <a:defRPr sz="1600">
                <a:solidFill>
                  <a:schemeClr val="bg1"/>
                </a:solidFill>
              </a:defRPr>
            </a:lvl4pPr>
            <a:lvl5pPr algn="ctr">
              <a:defRPr sz="1600">
                <a:solidFill>
                  <a:schemeClr val="bg1"/>
                </a:solidFill>
              </a:defRPr>
            </a:lvl5pPr>
          </a:lstStyle>
          <a:p>
            <a:pPr lvl="0"/>
            <a:r>
              <a:rPr lang="en-US"/>
              <a:t>XXX</a:t>
            </a:r>
          </a:p>
          <a:p>
            <a:pPr lvl="0"/>
            <a:r>
              <a:rPr lang="en-US"/>
              <a:t>OFF</a:t>
            </a:r>
          </a:p>
        </p:txBody>
      </p:sp>
      <p:sp>
        <p:nvSpPr>
          <p:cNvPr id="10" name="Text Placeholder 6">
            <a:extLst>
              <a:ext uri="{FF2B5EF4-FFF2-40B4-BE49-F238E27FC236}">
                <a16:creationId xmlns:a16="http://schemas.microsoft.com/office/drawing/2014/main" id="{5FB7B7CF-2E50-D87A-2598-32628FBB0F67}"/>
              </a:ext>
            </a:extLst>
          </p:cNvPr>
          <p:cNvSpPr>
            <a:spLocks noGrp="1"/>
          </p:cNvSpPr>
          <p:nvPr>
            <p:ph type="body" sz="quarter" idx="18" hasCustomPrompt="1"/>
          </p:nvPr>
        </p:nvSpPr>
        <p:spPr>
          <a:xfrm>
            <a:off x="8617466" y="3882045"/>
            <a:ext cx="3137139" cy="954116"/>
          </a:xfrm>
          <a:prstGeom prst="rect">
            <a:avLst/>
          </a:prstGeom>
        </p:spPr>
        <p:txBody>
          <a:bodyPr/>
          <a:lstStyle>
            <a:lvl1pPr algn="ctr">
              <a:defRPr sz="1600" b="0">
                <a:solidFill>
                  <a:schemeClr val="bg1"/>
                </a:solidFill>
              </a:defRPr>
            </a:lvl1pPr>
            <a:lvl2pPr algn="ctr">
              <a:defRPr sz="1600" b="0">
                <a:solidFill>
                  <a:schemeClr val="bg1"/>
                </a:solidFill>
              </a:defRPr>
            </a:lvl2pPr>
            <a:lvl3pPr algn="ctr">
              <a:defRPr sz="1600">
                <a:solidFill>
                  <a:schemeClr val="bg1"/>
                </a:solidFill>
              </a:defRPr>
            </a:lvl3pPr>
            <a:lvl4pPr algn="ctr">
              <a:defRPr sz="1600">
                <a:solidFill>
                  <a:schemeClr val="bg1"/>
                </a:solidFill>
              </a:defRPr>
            </a:lvl4pPr>
            <a:lvl5pPr algn="ctr">
              <a:defRPr sz="1600">
                <a:solidFill>
                  <a:schemeClr val="bg1"/>
                </a:solidFill>
              </a:defRPr>
            </a:lvl5pPr>
          </a:lstStyle>
          <a:p>
            <a:pPr lvl="0"/>
            <a:r>
              <a:rPr lang="en-US"/>
              <a:t>Click to edit Master </a:t>
            </a:r>
            <a:br>
              <a:rPr lang="en-US"/>
            </a:br>
            <a:r>
              <a:rPr lang="en-US"/>
              <a:t>text styles</a:t>
            </a:r>
          </a:p>
          <a:p>
            <a:pPr lvl="1"/>
            <a:endParaRPr lang="en-US"/>
          </a:p>
        </p:txBody>
      </p:sp>
      <p:sp>
        <p:nvSpPr>
          <p:cNvPr id="12" name="Text Placeholder 6">
            <a:extLst>
              <a:ext uri="{FF2B5EF4-FFF2-40B4-BE49-F238E27FC236}">
                <a16:creationId xmlns:a16="http://schemas.microsoft.com/office/drawing/2014/main" id="{EED615DC-C8FF-9747-DE8F-A51BB521C89E}"/>
              </a:ext>
            </a:extLst>
          </p:cNvPr>
          <p:cNvSpPr>
            <a:spLocks noGrp="1"/>
          </p:cNvSpPr>
          <p:nvPr>
            <p:ph type="body" sz="quarter" idx="19" hasCustomPrompt="1"/>
          </p:nvPr>
        </p:nvSpPr>
        <p:spPr>
          <a:xfrm>
            <a:off x="8617466" y="5842925"/>
            <a:ext cx="3137139" cy="695843"/>
          </a:xfrm>
          <a:prstGeom prst="rect">
            <a:avLst/>
          </a:prstGeom>
        </p:spPr>
        <p:txBody>
          <a:bodyPr/>
          <a:lstStyle>
            <a:lvl1pPr algn="ctr">
              <a:defRPr sz="1400" b="0">
                <a:solidFill>
                  <a:schemeClr val="tx1"/>
                </a:solidFill>
              </a:defRPr>
            </a:lvl1pPr>
            <a:lvl2pPr algn="ctr">
              <a:defRPr sz="1400" b="0">
                <a:solidFill>
                  <a:schemeClr val="tx1"/>
                </a:solidFill>
              </a:defRPr>
            </a:lvl2pPr>
            <a:lvl3pPr algn="ctr">
              <a:defRPr sz="1600">
                <a:solidFill>
                  <a:schemeClr val="bg1"/>
                </a:solidFill>
              </a:defRPr>
            </a:lvl3pPr>
            <a:lvl4pPr algn="ctr">
              <a:defRPr sz="1600">
                <a:solidFill>
                  <a:schemeClr val="bg1"/>
                </a:solidFill>
              </a:defRPr>
            </a:lvl4pPr>
            <a:lvl5pPr algn="ctr">
              <a:defRPr sz="1600">
                <a:solidFill>
                  <a:schemeClr val="bg1"/>
                </a:solidFill>
              </a:defRPr>
            </a:lvl5pPr>
          </a:lstStyle>
          <a:p>
            <a:pPr lvl="0"/>
            <a:r>
              <a:rPr lang="en-US"/>
              <a:t>Click to edit Master </a:t>
            </a:r>
            <a:br>
              <a:rPr lang="en-US"/>
            </a:br>
            <a:r>
              <a:rPr lang="en-US"/>
              <a:t>text styles</a:t>
            </a:r>
          </a:p>
          <a:p>
            <a:pPr lvl="1"/>
            <a:endParaRPr lang="en-US"/>
          </a:p>
        </p:txBody>
      </p:sp>
    </p:spTree>
    <p:extLst>
      <p:ext uri="{BB962C8B-B14F-4D97-AF65-F5344CB8AC3E}">
        <p14:creationId xmlns:p14="http://schemas.microsoft.com/office/powerpoint/2010/main" val="25647420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4_Title Only">
    <p:bg>
      <p:bgPr>
        <a:solidFill>
          <a:schemeClr val="accent6"/>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C0A2DB86-6D41-1A2B-0B21-7F0A2BF4CD71}"/>
              </a:ext>
            </a:extLst>
          </p:cNvPr>
          <p:cNvSpPr>
            <a:spLocks noGrp="1"/>
          </p:cNvSpPr>
          <p:nvPr>
            <p:ph type="title"/>
          </p:nvPr>
        </p:nvSpPr>
        <p:spPr>
          <a:xfrm>
            <a:off x="457200" y="485473"/>
            <a:ext cx="4271964" cy="1366100"/>
          </a:xfrm>
          <a:prstGeom prst="rect">
            <a:avLst/>
          </a:prstGeom>
        </p:spPr>
        <p:txBody>
          <a:bodyPr vert="horz" lIns="91440" tIns="45720" rIns="91440" bIns="45720" rtlCol="0" anchor="t">
            <a:normAutofit/>
          </a:bodyPr>
          <a:lstStyle>
            <a:lvl1pPr>
              <a:defRPr sz="3200">
                <a:solidFill>
                  <a:schemeClr val="bg1"/>
                </a:solidFill>
              </a:defRPr>
            </a:lvl1pPr>
          </a:lstStyle>
          <a:p>
            <a:r>
              <a:rPr lang="en-US"/>
              <a:t>Click to edit Master title style</a:t>
            </a:r>
          </a:p>
        </p:txBody>
      </p:sp>
      <p:pic>
        <p:nvPicPr>
          <p:cNvPr id="4" name="Picture 3" descr="A white text on a black background&#10;&#10;Description automatically generated">
            <a:extLst>
              <a:ext uri="{FF2B5EF4-FFF2-40B4-BE49-F238E27FC236}">
                <a16:creationId xmlns:a16="http://schemas.microsoft.com/office/drawing/2014/main" id="{1B60B1F2-8EC7-5ADF-9BF7-D483794BD7A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607156" y="5582773"/>
            <a:ext cx="974018" cy="649345"/>
          </a:xfrm>
          <a:prstGeom prst="rect">
            <a:avLst/>
          </a:prstGeom>
        </p:spPr>
      </p:pic>
      <p:sp>
        <p:nvSpPr>
          <p:cNvPr id="3" name="Picture Placeholder 21">
            <a:extLst>
              <a:ext uri="{FF2B5EF4-FFF2-40B4-BE49-F238E27FC236}">
                <a16:creationId xmlns:a16="http://schemas.microsoft.com/office/drawing/2014/main" id="{F6D5CE91-8A00-FE5D-911B-AE7BD4331C03}"/>
              </a:ext>
            </a:extLst>
          </p:cNvPr>
          <p:cNvSpPr>
            <a:spLocks noGrp="1"/>
          </p:cNvSpPr>
          <p:nvPr>
            <p:ph type="pic" sz="quarter" idx="10"/>
          </p:nvPr>
        </p:nvSpPr>
        <p:spPr>
          <a:xfrm>
            <a:off x="5071618" y="0"/>
            <a:ext cx="7120382" cy="6858000"/>
          </a:xfrm>
          <a:prstGeom prst="rect">
            <a:avLst/>
          </a:prstGeom>
          <a:solidFill>
            <a:schemeClr val="accent4">
              <a:lumMod val="40000"/>
              <a:lumOff val="60000"/>
            </a:schemeClr>
          </a:solidFill>
        </p:spPr>
        <p:txBody>
          <a:bodyPr anchor="ctr"/>
          <a:lstStyle>
            <a:lvl1pPr algn="ctr">
              <a:defRPr/>
            </a:lvl1pPr>
          </a:lstStyle>
          <a:p>
            <a:r>
              <a:rPr lang="en-US"/>
              <a:t>Click icon to add picture</a:t>
            </a:r>
          </a:p>
        </p:txBody>
      </p:sp>
    </p:spTree>
    <p:extLst>
      <p:ext uri="{BB962C8B-B14F-4D97-AF65-F5344CB8AC3E}">
        <p14:creationId xmlns:p14="http://schemas.microsoft.com/office/powerpoint/2010/main" val="31267408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6_Title Only">
    <p:bg>
      <p:bgPr>
        <a:solidFill>
          <a:schemeClr val="accent6"/>
        </a:solidFill>
        <a:effectLst/>
      </p:bgPr>
    </p:bg>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80309643-7C5E-6605-CCE7-3CD8510793D2}"/>
              </a:ext>
            </a:extLst>
          </p:cNvPr>
          <p:cNvSpPr>
            <a:spLocks noGrp="1"/>
          </p:cNvSpPr>
          <p:nvPr>
            <p:ph type="pic" sz="quarter" idx="10"/>
          </p:nvPr>
        </p:nvSpPr>
        <p:spPr>
          <a:xfrm>
            <a:off x="7872413" y="0"/>
            <a:ext cx="4319588" cy="6858000"/>
          </a:xfrm>
          <a:prstGeom prst="rect">
            <a:avLst/>
          </a:prstGeom>
          <a:solidFill>
            <a:schemeClr val="accent4">
              <a:lumMod val="40000"/>
              <a:lumOff val="60000"/>
            </a:schemeClr>
          </a:solidFill>
        </p:spPr>
        <p:txBody>
          <a:bodyPr anchor="ctr"/>
          <a:lstStyle>
            <a:lvl1pPr algn="ctr">
              <a:defRPr/>
            </a:lvl1pPr>
          </a:lstStyle>
          <a:p>
            <a:endParaRPr lang="en-US"/>
          </a:p>
        </p:txBody>
      </p:sp>
      <p:sp>
        <p:nvSpPr>
          <p:cNvPr id="20" name="TextBox 19">
            <a:extLst>
              <a:ext uri="{FF2B5EF4-FFF2-40B4-BE49-F238E27FC236}">
                <a16:creationId xmlns:a16="http://schemas.microsoft.com/office/drawing/2014/main" id="{4D337316-4D36-129F-3456-876B36E8A510}"/>
              </a:ext>
            </a:extLst>
          </p:cNvPr>
          <p:cNvSpPr txBox="1"/>
          <p:nvPr userDrawn="1"/>
        </p:nvSpPr>
        <p:spPr>
          <a:xfrm>
            <a:off x="393669" y="6200214"/>
            <a:ext cx="7658162" cy="338554"/>
          </a:xfrm>
          <a:prstGeom prst="rect">
            <a:avLst/>
          </a:prstGeom>
          <a:noFill/>
        </p:spPr>
        <p:txBody>
          <a:bodyPr wrap="square" anchor="b">
            <a:spAutoFit/>
          </a:bodyPr>
          <a:lstStyle/>
          <a:p>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Confidential Notice: This document contains proprietary information and is for the sole use of the intended recipient(s). </a:t>
            </a:r>
            <a:b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br>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Disclosure or distribution to and review or use by any unauthorized Luxottica EyeMed associate(s) and external parties is prohibited.</a:t>
            </a:r>
          </a:p>
        </p:txBody>
      </p:sp>
      <p:sp>
        <p:nvSpPr>
          <p:cNvPr id="5" name="Text Placeholder 7">
            <a:extLst>
              <a:ext uri="{FF2B5EF4-FFF2-40B4-BE49-F238E27FC236}">
                <a16:creationId xmlns:a16="http://schemas.microsoft.com/office/drawing/2014/main" id="{F83239E8-3AA3-0293-CD09-C4D75AD3F88B}"/>
              </a:ext>
            </a:extLst>
          </p:cNvPr>
          <p:cNvSpPr>
            <a:spLocks noGrp="1"/>
          </p:cNvSpPr>
          <p:nvPr>
            <p:ph type="body" sz="quarter" idx="14"/>
          </p:nvPr>
        </p:nvSpPr>
        <p:spPr>
          <a:xfrm>
            <a:off x="393700" y="5692656"/>
            <a:ext cx="7050088" cy="583746"/>
          </a:xfrm>
          <a:prstGeom prst="rect">
            <a:avLst/>
          </a:prstGeom>
        </p:spPr>
        <p:txBody>
          <a:bodyPr anchor="b"/>
          <a:lstStyle>
            <a:lvl1pPr>
              <a:lnSpc>
                <a:spcPct val="100000"/>
              </a:lnSpc>
              <a:defRPr sz="800" b="0">
                <a:solidFill>
                  <a:schemeClr val="accent4"/>
                </a:solidFill>
              </a:defRPr>
            </a:lvl1pPr>
          </a:lstStyle>
          <a:p>
            <a:pPr lvl="0"/>
            <a:r>
              <a:rPr lang="en-US"/>
              <a:t>Click to edit Master text styles</a:t>
            </a:r>
          </a:p>
        </p:txBody>
      </p:sp>
      <p:sp>
        <p:nvSpPr>
          <p:cNvPr id="2" name="Title Placeholder 1">
            <a:extLst>
              <a:ext uri="{FF2B5EF4-FFF2-40B4-BE49-F238E27FC236}">
                <a16:creationId xmlns:a16="http://schemas.microsoft.com/office/drawing/2014/main" id="{FA666223-F6EA-0864-0310-E7F6E0F2CF23}"/>
              </a:ext>
            </a:extLst>
          </p:cNvPr>
          <p:cNvSpPr>
            <a:spLocks noGrp="1"/>
          </p:cNvSpPr>
          <p:nvPr>
            <p:ph type="title"/>
          </p:nvPr>
        </p:nvSpPr>
        <p:spPr>
          <a:xfrm>
            <a:off x="437395" y="319232"/>
            <a:ext cx="7375645" cy="815934"/>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4">
            <a:extLst>
              <a:ext uri="{FF2B5EF4-FFF2-40B4-BE49-F238E27FC236}">
                <a16:creationId xmlns:a16="http://schemas.microsoft.com/office/drawing/2014/main" id="{2CF1567C-1A13-7E69-CE48-BCD042365027}"/>
              </a:ext>
            </a:extLst>
          </p:cNvPr>
          <p:cNvSpPr>
            <a:spLocks noGrp="1"/>
          </p:cNvSpPr>
          <p:nvPr>
            <p:ph type="body" sz="quarter" idx="11"/>
          </p:nvPr>
        </p:nvSpPr>
        <p:spPr>
          <a:xfrm>
            <a:off x="447555" y="1192822"/>
            <a:ext cx="6630988" cy="1257300"/>
          </a:xfrm>
          <a:prstGeom prst="rect">
            <a:avLst/>
          </a:prstGeo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23841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7_Title Only">
    <p:bg>
      <p:bgPr>
        <a:solidFill>
          <a:schemeClr val="accent6"/>
        </a:solidFill>
        <a:effectLst/>
      </p:bgPr>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4D337316-4D36-129F-3456-876B36E8A510}"/>
              </a:ext>
            </a:extLst>
          </p:cNvPr>
          <p:cNvSpPr txBox="1"/>
          <p:nvPr userDrawn="1"/>
        </p:nvSpPr>
        <p:spPr>
          <a:xfrm>
            <a:off x="393669" y="6200214"/>
            <a:ext cx="7658162" cy="338554"/>
          </a:xfrm>
          <a:prstGeom prst="rect">
            <a:avLst/>
          </a:prstGeom>
          <a:noFill/>
        </p:spPr>
        <p:txBody>
          <a:bodyPr wrap="square" anchor="b">
            <a:spAutoFit/>
          </a:bodyPr>
          <a:lstStyle/>
          <a:p>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Confidential Notice: This document contains proprietary information and is for the sole use of the intended recipient(s). </a:t>
            </a:r>
            <a:b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br>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Disclosure or distribution to and review or use by any unauthorized Luxottica EyeMed associate(s) and external parties is prohibited.</a:t>
            </a:r>
          </a:p>
        </p:txBody>
      </p:sp>
      <p:sp>
        <p:nvSpPr>
          <p:cNvPr id="5" name="Text Placeholder 7">
            <a:extLst>
              <a:ext uri="{FF2B5EF4-FFF2-40B4-BE49-F238E27FC236}">
                <a16:creationId xmlns:a16="http://schemas.microsoft.com/office/drawing/2014/main" id="{F83239E8-3AA3-0293-CD09-C4D75AD3F88B}"/>
              </a:ext>
            </a:extLst>
          </p:cNvPr>
          <p:cNvSpPr>
            <a:spLocks noGrp="1"/>
          </p:cNvSpPr>
          <p:nvPr>
            <p:ph type="body" sz="quarter" idx="14"/>
          </p:nvPr>
        </p:nvSpPr>
        <p:spPr>
          <a:xfrm>
            <a:off x="393700" y="5692656"/>
            <a:ext cx="7050088" cy="583746"/>
          </a:xfrm>
          <a:prstGeom prst="rect">
            <a:avLst/>
          </a:prstGeom>
        </p:spPr>
        <p:txBody>
          <a:bodyPr anchor="b"/>
          <a:lstStyle>
            <a:lvl1pPr>
              <a:lnSpc>
                <a:spcPct val="100000"/>
              </a:lnSpc>
              <a:defRPr sz="800" b="0">
                <a:solidFill>
                  <a:schemeClr val="accent4"/>
                </a:solidFill>
              </a:defRPr>
            </a:lvl1pPr>
          </a:lstStyle>
          <a:p>
            <a:pPr lvl="0"/>
            <a:r>
              <a:rPr lang="en-US"/>
              <a:t>Click to edit Master text styles</a:t>
            </a:r>
          </a:p>
        </p:txBody>
      </p:sp>
      <p:sp>
        <p:nvSpPr>
          <p:cNvPr id="6" name="Title Placeholder 1">
            <a:extLst>
              <a:ext uri="{FF2B5EF4-FFF2-40B4-BE49-F238E27FC236}">
                <a16:creationId xmlns:a16="http://schemas.microsoft.com/office/drawing/2014/main" id="{A6CC5000-B845-124F-8796-60D1B9B8B228}"/>
              </a:ext>
            </a:extLst>
          </p:cNvPr>
          <p:cNvSpPr>
            <a:spLocks noGrp="1"/>
          </p:cNvSpPr>
          <p:nvPr>
            <p:ph type="title"/>
          </p:nvPr>
        </p:nvSpPr>
        <p:spPr>
          <a:xfrm>
            <a:off x="437395" y="524193"/>
            <a:ext cx="10149643" cy="1338118"/>
          </a:xfrm>
          <a:prstGeom prst="rect">
            <a:avLst/>
          </a:prstGeom>
        </p:spPr>
        <p:txBody>
          <a:bodyPr vert="horz" lIns="91440" tIns="45720" rIns="91440" bIns="45720" rtlCol="0" anchor="t">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9412460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191139-2916-0A60-9DD5-F23FD2E7252D}"/>
              </a:ext>
            </a:extLst>
          </p:cNvPr>
          <p:cNvSpPr/>
          <p:nvPr userDrawn="1"/>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0" name="Title Placeholder 1">
            <a:extLst>
              <a:ext uri="{FF2B5EF4-FFF2-40B4-BE49-F238E27FC236}">
                <a16:creationId xmlns:a16="http://schemas.microsoft.com/office/drawing/2014/main" id="{7C0B2101-DD3E-9764-3203-E1919FDB65A9}"/>
              </a:ext>
            </a:extLst>
          </p:cNvPr>
          <p:cNvSpPr>
            <a:spLocks noGrp="1"/>
          </p:cNvSpPr>
          <p:nvPr>
            <p:ph type="title"/>
          </p:nvPr>
        </p:nvSpPr>
        <p:spPr>
          <a:xfrm>
            <a:off x="2133138" y="3721128"/>
            <a:ext cx="7925724" cy="778118"/>
          </a:xfrm>
          <a:prstGeom prst="rect">
            <a:avLst/>
          </a:prstGeom>
        </p:spPr>
        <p:txBody>
          <a:bodyPr vert="horz" lIns="91440" tIns="45720" rIns="91440" bIns="45720" rtlCol="0" anchor="t">
            <a:noAutofit/>
          </a:bodyPr>
          <a:lstStyle>
            <a:lvl1pPr algn="ctr">
              <a:defRPr sz="3200">
                <a:solidFill>
                  <a:schemeClr val="bg1"/>
                </a:solidFill>
              </a:defRPr>
            </a:lvl1pPr>
          </a:lstStyle>
          <a:p>
            <a:r>
              <a:rPr lang="en-US"/>
              <a:t>Click to edit Master title style</a:t>
            </a:r>
          </a:p>
        </p:txBody>
      </p:sp>
      <p:sp>
        <p:nvSpPr>
          <p:cNvPr id="11" name="Text Placeholder 24">
            <a:extLst>
              <a:ext uri="{FF2B5EF4-FFF2-40B4-BE49-F238E27FC236}">
                <a16:creationId xmlns:a16="http://schemas.microsoft.com/office/drawing/2014/main" id="{44701500-9F6F-8AFC-3E72-2D3239A60560}"/>
              </a:ext>
            </a:extLst>
          </p:cNvPr>
          <p:cNvSpPr>
            <a:spLocks noGrp="1"/>
          </p:cNvSpPr>
          <p:nvPr>
            <p:ph type="body" sz="quarter" idx="17"/>
          </p:nvPr>
        </p:nvSpPr>
        <p:spPr>
          <a:xfrm>
            <a:off x="2780506" y="4507597"/>
            <a:ext cx="6630988" cy="1257300"/>
          </a:xfrm>
          <a:prstGeom prst="rect">
            <a:avLst/>
          </a:prstGeom>
        </p:spPr>
        <p:txBody>
          <a:bodyPr/>
          <a:lstStyle>
            <a:lvl1pPr algn="ctr">
              <a:lnSpc>
                <a:spcPct val="100000"/>
              </a:lnSpc>
              <a:spcBef>
                <a:spcPts val="1000"/>
              </a:spcBef>
              <a:defRPr sz="2400" b="0">
                <a:solidFill>
                  <a:schemeClr val="bg1"/>
                </a:solidFill>
              </a:defRPr>
            </a:lvl1pPr>
            <a:lvl2pPr>
              <a:lnSpc>
                <a:spcPts val="2400"/>
              </a:lnSpc>
              <a:spcBef>
                <a:spcPts val="1000"/>
              </a:spcBef>
              <a:defRPr/>
            </a:lvl2pPr>
            <a:lvl3pPr>
              <a:lnSpc>
                <a:spcPts val="2400"/>
              </a:lnSpc>
              <a:spcBef>
                <a:spcPts val="1000"/>
              </a:spcBef>
              <a:defRPr/>
            </a:lvl3pPr>
          </a:lstStyle>
          <a:p>
            <a:pPr lvl="0"/>
            <a:r>
              <a:rPr lang="en-US"/>
              <a:t>Click to edit Master text styles</a:t>
            </a:r>
          </a:p>
        </p:txBody>
      </p:sp>
    </p:spTree>
    <p:extLst>
      <p:ext uri="{BB962C8B-B14F-4D97-AF65-F5344CB8AC3E}">
        <p14:creationId xmlns:p14="http://schemas.microsoft.com/office/powerpoint/2010/main" val="39381408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8_Title Only">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031FFF-C5D3-9AED-1517-F22AD94A4754}"/>
              </a:ext>
            </a:extLst>
          </p:cNvPr>
          <p:cNvSpPr/>
          <p:nvPr userDrawn="1"/>
        </p:nvSpPr>
        <p:spPr>
          <a:xfrm>
            <a:off x="7634177" y="0"/>
            <a:ext cx="4557823"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0" name="TextBox 19">
            <a:extLst>
              <a:ext uri="{FF2B5EF4-FFF2-40B4-BE49-F238E27FC236}">
                <a16:creationId xmlns:a16="http://schemas.microsoft.com/office/drawing/2014/main" id="{4D337316-4D36-129F-3456-876B36E8A510}"/>
              </a:ext>
            </a:extLst>
          </p:cNvPr>
          <p:cNvSpPr txBox="1"/>
          <p:nvPr userDrawn="1"/>
        </p:nvSpPr>
        <p:spPr>
          <a:xfrm>
            <a:off x="393669" y="6200214"/>
            <a:ext cx="7658162" cy="338554"/>
          </a:xfrm>
          <a:prstGeom prst="rect">
            <a:avLst/>
          </a:prstGeom>
          <a:noFill/>
        </p:spPr>
        <p:txBody>
          <a:bodyPr wrap="square" anchor="b">
            <a:spAutoFit/>
          </a:bodyPr>
          <a:lstStyle/>
          <a:p>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Confidential Notice: This document contains proprietary information and is for the sole use of the intended recipient(s). </a:t>
            </a:r>
            <a:b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br>
            <a:r>
              <a:rPr lang="en-US" sz="800">
                <a:solidFill>
                  <a:srgbClr val="6B6B6B"/>
                </a:solidFill>
                <a:latin typeface="Verdana" panose="020B0604030504040204" pitchFamily="34" charset="0"/>
                <a:ea typeface="Verdana" panose="020B0604030504040204" pitchFamily="34" charset="0"/>
                <a:cs typeface="Verdana" panose="020B0604030504040204" pitchFamily="34" charset="0"/>
              </a:rPr>
              <a:t>Disclosure or distribution to and review or use by any unauthorized Luxottica EyeMed associate(s) and external parties is prohibited.</a:t>
            </a:r>
          </a:p>
        </p:txBody>
      </p:sp>
      <p:sp>
        <p:nvSpPr>
          <p:cNvPr id="25" name="Text Placeholder 24">
            <a:extLst>
              <a:ext uri="{FF2B5EF4-FFF2-40B4-BE49-F238E27FC236}">
                <a16:creationId xmlns:a16="http://schemas.microsoft.com/office/drawing/2014/main" id="{8B87DA1F-3BD4-1E75-7F32-4E6C706B9A4F}"/>
              </a:ext>
            </a:extLst>
          </p:cNvPr>
          <p:cNvSpPr>
            <a:spLocks noGrp="1"/>
          </p:cNvSpPr>
          <p:nvPr>
            <p:ph type="body" sz="quarter" idx="11" hasCustomPrompt="1"/>
          </p:nvPr>
        </p:nvSpPr>
        <p:spPr>
          <a:xfrm>
            <a:off x="447555" y="1563028"/>
            <a:ext cx="6630988" cy="575334"/>
          </a:xfrm>
          <a:prstGeom prst="rect">
            <a:avLst/>
          </a:prstGeom>
        </p:spPr>
        <p:txBody>
          <a:bodyPr/>
          <a:lstStyle>
            <a:lvl1pPr>
              <a:lnSpc>
                <a:spcPts val="2400"/>
              </a:lnSpc>
              <a:spcBef>
                <a:spcPts val="1000"/>
              </a:spcBef>
              <a:defRPr sz="1400" b="1">
                <a:solidFill>
                  <a:schemeClr val="bg1"/>
                </a:solidFill>
              </a:defRPr>
            </a:lvl1pPr>
            <a:lvl2pPr>
              <a:lnSpc>
                <a:spcPts val="2400"/>
              </a:lnSpc>
              <a:spcBef>
                <a:spcPts val="1000"/>
              </a:spcBef>
              <a:defRPr/>
            </a:lvl2pPr>
            <a:lvl3pPr>
              <a:lnSpc>
                <a:spcPts val="2400"/>
              </a:lnSpc>
              <a:spcBef>
                <a:spcPts val="1000"/>
              </a:spcBef>
              <a:defRPr/>
            </a:lvl3pPr>
          </a:lstStyle>
          <a:p>
            <a:pPr lvl="0"/>
            <a:r>
              <a:rPr lang="en-US"/>
              <a:t>CLICK TO EDIT MASTER TEXT STYLES</a:t>
            </a:r>
          </a:p>
        </p:txBody>
      </p:sp>
      <p:sp>
        <p:nvSpPr>
          <p:cNvPr id="13" name="Text Placeholder 7">
            <a:extLst>
              <a:ext uri="{FF2B5EF4-FFF2-40B4-BE49-F238E27FC236}">
                <a16:creationId xmlns:a16="http://schemas.microsoft.com/office/drawing/2014/main" id="{650F6E72-6D0E-A16D-47D6-6D109CB714D3}"/>
              </a:ext>
            </a:extLst>
          </p:cNvPr>
          <p:cNvSpPr>
            <a:spLocks noGrp="1"/>
          </p:cNvSpPr>
          <p:nvPr>
            <p:ph type="body" sz="quarter" idx="16"/>
          </p:nvPr>
        </p:nvSpPr>
        <p:spPr>
          <a:xfrm>
            <a:off x="393700" y="5692656"/>
            <a:ext cx="7050088" cy="583746"/>
          </a:xfrm>
          <a:prstGeom prst="rect">
            <a:avLst/>
          </a:prstGeom>
        </p:spPr>
        <p:txBody>
          <a:bodyPr anchor="b"/>
          <a:lstStyle>
            <a:lvl1pPr>
              <a:lnSpc>
                <a:spcPct val="100000"/>
              </a:lnSpc>
              <a:defRPr sz="800" b="0">
                <a:solidFill>
                  <a:schemeClr val="accent4"/>
                </a:solidFill>
              </a:defRPr>
            </a:lvl1pPr>
          </a:lstStyle>
          <a:p>
            <a:pPr lvl="0"/>
            <a:r>
              <a:rPr lang="en-US"/>
              <a:t>Click to edit Master text styles</a:t>
            </a:r>
          </a:p>
        </p:txBody>
      </p:sp>
      <p:sp>
        <p:nvSpPr>
          <p:cNvPr id="6" name="Title Placeholder 1">
            <a:extLst>
              <a:ext uri="{FF2B5EF4-FFF2-40B4-BE49-F238E27FC236}">
                <a16:creationId xmlns:a16="http://schemas.microsoft.com/office/drawing/2014/main" id="{8C595D2E-A45C-AC21-ADED-9D18D0A5023D}"/>
              </a:ext>
            </a:extLst>
          </p:cNvPr>
          <p:cNvSpPr>
            <a:spLocks noGrp="1"/>
          </p:cNvSpPr>
          <p:nvPr>
            <p:ph type="title"/>
          </p:nvPr>
        </p:nvSpPr>
        <p:spPr>
          <a:xfrm>
            <a:off x="454429" y="411667"/>
            <a:ext cx="5832072" cy="815934"/>
          </a:xfrm>
          <a:prstGeom prst="rect">
            <a:avLst/>
          </a:prstGeom>
        </p:spPr>
        <p:txBody>
          <a:bodyPr vert="horz" lIns="91440" tIns="45720" rIns="91440" bIns="45720" rtlCol="0" anchor="t">
            <a:normAutofit/>
          </a:bodyPr>
          <a:lstStyle/>
          <a:p>
            <a:r>
              <a:rPr lang="en-US"/>
              <a:t>Click to edit Master title style</a:t>
            </a:r>
          </a:p>
        </p:txBody>
      </p:sp>
      <p:sp>
        <p:nvSpPr>
          <p:cNvPr id="7" name="Text Placeholder 24">
            <a:extLst>
              <a:ext uri="{FF2B5EF4-FFF2-40B4-BE49-F238E27FC236}">
                <a16:creationId xmlns:a16="http://schemas.microsoft.com/office/drawing/2014/main" id="{9055C084-6507-EF56-2476-4F8D72109878}"/>
              </a:ext>
            </a:extLst>
          </p:cNvPr>
          <p:cNvSpPr>
            <a:spLocks noGrp="1"/>
          </p:cNvSpPr>
          <p:nvPr>
            <p:ph type="body" sz="quarter" idx="17"/>
          </p:nvPr>
        </p:nvSpPr>
        <p:spPr>
          <a:xfrm>
            <a:off x="447555" y="2148816"/>
            <a:ext cx="6630988" cy="1257300"/>
          </a:xfrm>
          <a:prstGeom prst="rect">
            <a:avLst/>
          </a:prstGeom>
        </p:spPr>
        <p:txBody>
          <a:bodyPr/>
          <a:lstStyle>
            <a:lvl1pPr>
              <a:lnSpc>
                <a:spcPct val="100000"/>
              </a:lnSpc>
              <a:spcBef>
                <a:spcPts val="1000"/>
              </a:spcBef>
              <a:defRPr sz="1400" b="0">
                <a:solidFill>
                  <a:schemeClr val="tx1"/>
                </a:solidFill>
              </a:defRPr>
            </a:lvl1pPr>
            <a:lvl2pPr>
              <a:lnSpc>
                <a:spcPts val="2400"/>
              </a:lnSpc>
              <a:spcBef>
                <a:spcPts val="1000"/>
              </a:spcBef>
              <a:defRPr/>
            </a:lvl2pPr>
            <a:lvl3pPr>
              <a:lnSpc>
                <a:spcPts val="2400"/>
              </a:lnSpc>
              <a:spcBef>
                <a:spcPts val="1000"/>
              </a:spcBef>
              <a:defRPr/>
            </a:lvl3pPr>
          </a:lstStyle>
          <a:p>
            <a:pPr lvl="0"/>
            <a:r>
              <a:rPr lang="en-US"/>
              <a:t>Click to edit Master text styles</a:t>
            </a:r>
          </a:p>
        </p:txBody>
      </p:sp>
    </p:spTree>
    <p:extLst>
      <p:ext uri="{BB962C8B-B14F-4D97-AF65-F5344CB8AC3E}">
        <p14:creationId xmlns:p14="http://schemas.microsoft.com/office/powerpoint/2010/main" val="3224348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theme" Target="../theme/theme2.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6" Type="http://schemas.openxmlformats.org/officeDocument/2006/relationships/theme" Target="../theme/theme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3"/>
          </p:nvPr>
        </p:nvSpPr>
        <p:spPr>
          <a:xfrm>
            <a:off x="684196" y="6379424"/>
            <a:ext cx="8565682" cy="325870"/>
          </a:xfrm>
          <a:prstGeom prst="rect">
            <a:avLst/>
          </a:prstGeom>
        </p:spPr>
        <p:txBody>
          <a:bodyPr/>
          <a:lstStyle>
            <a:lvl1pPr>
              <a:lnSpc>
                <a:spcPct val="100000"/>
              </a:lnSpc>
              <a:defRPr sz="700">
                <a:solidFill>
                  <a:srgbClr val="99999A"/>
                </a:solidFill>
                <a:latin typeface="Verdana" panose="020B0604030504040204" pitchFamily="34" charset="0"/>
                <a:ea typeface="Verdana" panose="020B0604030504040204" pitchFamily="34" charset="0"/>
                <a:cs typeface="Verdana" panose="020B0604030504040204" pitchFamily="34" charset="0"/>
              </a:defRPr>
            </a:lvl1pPr>
          </a:lstStyle>
          <a:p>
            <a:r>
              <a:rPr lang="en-US"/>
              <a:t>Confidential Notice: This document contains privileged information and is for the sole use of the intended recipient(s). </a:t>
            </a:r>
          </a:p>
          <a:p>
            <a:r>
              <a:rPr lang="en-US"/>
              <a:t>Disclosure or distribution to and review or use by any unauthorized Luxottica EyeMed associate(s) and external parties is prohibited.</a:t>
            </a:r>
            <a:endParaRPr lang="en-US" dirty="0"/>
          </a:p>
        </p:txBody>
      </p:sp>
      <p:sp>
        <p:nvSpPr>
          <p:cNvPr id="5" name="Slide Number Placeholder 5"/>
          <p:cNvSpPr>
            <a:spLocks noGrp="1"/>
          </p:cNvSpPr>
          <p:nvPr>
            <p:ph type="sldNum" sz="quarter" idx="4"/>
          </p:nvPr>
        </p:nvSpPr>
        <p:spPr>
          <a:xfrm>
            <a:off x="77000" y="6340169"/>
            <a:ext cx="587141" cy="365125"/>
          </a:xfrm>
          <a:prstGeom prst="rect">
            <a:avLst/>
          </a:prstGeom>
        </p:spPr>
        <p:txBody>
          <a:bodyPr/>
          <a:lstStyle>
            <a:lvl1pPr algn="l">
              <a:defRPr>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fld id="{90B01CFB-CC03-4139-840A-820EDE25C316}" type="slidenum">
              <a:rPr lang="en-US" smtClean="0"/>
              <a:pPr/>
              <a:t>‹#›</a:t>
            </a:fld>
            <a:endParaRPr lang="en-US"/>
          </a:p>
        </p:txBody>
      </p:sp>
    </p:spTree>
    <p:extLst>
      <p:ext uri="{BB962C8B-B14F-4D97-AF65-F5344CB8AC3E}">
        <p14:creationId xmlns:p14="http://schemas.microsoft.com/office/powerpoint/2010/main" val="3259078271"/>
      </p:ext>
    </p:extLst>
  </p:cSld>
  <p:clrMap bg1="lt1" tx1="dk1" bg2="lt2" tx2="dk2" accent1="accent1" accent2="accent2" accent3="accent3" accent4="accent4" accent5="accent5" accent6="accent6" hlink="hlink" folHlink="folHlink"/>
  <p:sldLayoutIdLst>
    <p:sldLayoutId id="2147483680" r:id="rId1"/>
    <p:sldLayoutId id="2147483675" r:id="rId2"/>
    <p:sldLayoutId id="2147483671" r:id="rId3"/>
    <p:sldLayoutId id="2147483669" r:id="rId4"/>
    <p:sldLayoutId id="2147483686" r:id="rId5"/>
    <p:sldLayoutId id="2147483687" r:id="rId6"/>
    <p:sldLayoutId id="2147483729" r:id="rId7"/>
    <p:sldLayoutId id="2147483730" r:id="rId8"/>
    <p:sldLayoutId id="2147483731" r:id="rId9"/>
    <p:sldLayoutId id="2147483732" r:id="rId10"/>
  </p:sldLayoutIdLst>
  <p:hf hdr="0" dt="0"/>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592670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Lst>
  <p:txStyles>
    <p:titleStyle>
      <a:lvl1pPr algn="ctr" defTabSz="1219170" rtl="0" eaLnBrk="1" latinLnBrk="0" hangingPunct="1">
        <a:spcBef>
          <a:spcPct val="0"/>
        </a:spcBef>
        <a:buNone/>
        <a:defRPr sz="32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133"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2188128"/>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4" r:id="rId11"/>
    <p:sldLayoutId id="2147483725" r:id="rId12"/>
    <p:sldLayoutId id="2147483726" r:id="rId13"/>
    <p:sldLayoutId id="2147483727" r:id="rId14"/>
    <p:sldLayoutId id="2147483728" r:id="rId15"/>
  </p:sldLayoutIdLst>
  <p:hf hdr="0" ftr="0" dt="0"/>
  <p:txStyles>
    <p:titleStyle>
      <a:lvl1pPr algn="l" defTabSz="914400" rtl="0" eaLnBrk="1" latinLnBrk="0" hangingPunct="1">
        <a:lnSpc>
          <a:spcPct val="90000"/>
        </a:lnSpc>
        <a:spcBef>
          <a:spcPct val="0"/>
        </a:spcBef>
        <a:buNone/>
        <a:defRPr sz="2600" b="0" i="0" kern="1200">
          <a:solidFill>
            <a:schemeClr val="bg1"/>
          </a:solidFill>
          <a:latin typeface="Verdana" charset="0"/>
          <a:ea typeface="Verdana" charset="0"/>
          <a:cs typeface="Verdana" charset="0"/>
        </a:defRPr>
      </a:lvl1pPr>
    </p:titleStyle>
    <p:bodyStyle>
      <a:lvl1pPr marL="0" indent="0" algn="l" defTabSz="914400" rtl="0" eaLnBrk="1" latinLnBrk="0" hangingPunct="1">
        <a:lnSpc>
          <a:spcPts val="1800"/>
        </a:lnSpc>
        <a:spcBef>
          <a:spcPts val="1000"/>
        </a:spcBef>
        <a:spcAft>
          <a:spcPts val="0"/>
        </a:spcAft>
        <a:buFont typeface="Arial" panose="020B0604020202020204" pitchFamily="34" charset="0"/>
        <a:buNone/>
        <a:defRPr sz="1400" b="1" kern="1200">
          <a:solidFill>
            <a:schemeClr val="accent5"/>
          </a:solidFill>
          <a:latin typeface="Verdana" charset="0"/>
          <a:ea typeface="Verdana" charset="0"/>
          <a:cs typeface="Verdana" charset="0"/>
        </a:defRPr>
      </a:lvl1pPr>
      <a:lvl2pPr marL="0" indent="0" algn="l" defTabSz="914400" rtl="0" eaLnBrk="1" latinLnBrk="0" hangingPunct="1">
        <a:lnSpc>
          <a:spcPts val="1800"/>
        </a:lnSpc>
        <a:spcBef>
          <a:spcPts val="500"/>
        </a:spcBef>
        <a:spcAft>
          <a:spcPts val="800"/>
        </a:spcAft>
        <a:buFont typeface="Arial" charset="0"/>
        <a:buNone/>
        <a:defRPr sz="1400" kern="1200">
          <a:solidFill>
            <a:schemeClr val="accent5"/>
          </a:solidFill>
          <a:latin typeface="Verdana" charset="0"/>
          <a:ea typeface="Verdana" charset="0"/>
          <a:cs typeface="Verdana" charset="0"/>
        </a:defRPr>
      </a:lvl2pPr>
      <a:lvl3pPr marL="182880" indent="-182880" algn="l" defTabSz="914400" rtl="0" eaLnBrk="1" latinLnBrk="0" hangingPunct="1">
        <a:lnSpc>
          <a:spcPts val="2400"/>
        </a:lnSpc>
        <a:spcBef>
          <a:spcPts val="500"/>
        </a:spcBef>
        <a:spcAft>
          <a:spcPts val="800"/>
        </a:spcAft>
        <a:buSzPct val="100000"/>
        <a:buFont typeface="Arial" charset="0"/>
        <a:buChar char="•"/>
        <a:defRPr sz="1400" kern="1200">
          <a:solidFill>
            <a:schemeClr val="accent5"/>
          </a:solidFill>
          <a:latin typeface="Verdana" charset="0"/>
          <a:ea typeface="Verdana" charset="0"/>
          <a:cs typeface="Verdana" charset="0"/>
        </a:defRPr>
      </a:lvl3pPr>
      <a:lvl4pPr marL="365760" indent="-182880" algn="l" defTabSz="914400" rtl="0" eaLnBrk="1" latinLnBrk="0" hangingPunct="1">
        <a:lnSpc>
          <a:spcPts val="2400"/>
        </a:lnSpc>
        <a:spcBef>
          <a:spcPts val="500"/>
        </a:spcBef>
        <a:spcAft>
          <a:spcPts val="800"/>
        </a:spcAft>
        <a:buSzPct val="70000"/>
        <a:buFont typeface=".AppleSystemUIFont" charset="-120"/>
        <a:buChar char="–"/>
        <a:defRPr sz="1400" kern="1200">
          <a:solidFill>
            <a:schemeClr val="accent5"/>
          </a:solidFill>
          <a:latin typeface="Verdana" charset="0"/>
          <a:ea typeface="Verdana" charset="0"/>
          <a:cs typeface="Verdana" charset="0"/>
        </a:defRPr>
      </a:lvl4pPr>
      <a:lvl5pPr marL="594360" indent="-182880" algn="l" defTabSz="914400" rtl="0" eaLnBrk="1" latinLnBrk="0" hangingPunct="1">
        <a:lnSpc>
          <a:spcPts val="2400"/>
        </a:lnSpc>
        <a:spcBef>
          <a:spcPts val="500"/>
        </a:spcBef>
        <a:spcAft>
          <a:spcPts val="800"/>
        </a:spcAft>
        <a:buSzPct val="80000"/>
        <a:buFont typeface=".AppleSystemUIFont" charset="-120"/>
        <a:buChar char="&gt;"/>
        <a:defRPr sz="1400" kern="1200">
          <a:solidFill>
            <a:schemeClr val="accent5"/>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08">
          <p15:clr>
            <a:srgbClr val="F26B43"/>
          </p15:clr>
        </p15:guide>
        <p15:guide id="2" pos="3840">
          <p15:clr>
            <a:srgbClr val="F26B43"/>
          </p15:clr>
        </p15:guide>
        <p15:guide id="3" orient="horz" pos="3684">
          <p15:clr>
            <a:srgbClr val="F26B43"/>
          </p15:clr>
        </p15:guide>
        <p15:guide id="4" orient="horz" pos="804">
          <p15:clr>
            <a:srgbClr val="F26B43"/>
          </p15:clr>
        </p15:guide>
        <p15:guide id="5" pos="3704">
          <p15:clr>
            <a:srgbClr val="F26B43"/>
          </p15:clr>
        </p15:guide>
        <p15:guide id="6" pos="3976">
          <p15:clr>
            <a:srgbClr val="F26B43"/>
          </p15:clr>
        </p15:guide>
        <p15:guide id="7" orient="horz" pos="3642">
          <p15:clr>
            <a:srgbClr val="F26B43"/>
          </p15:clr>
        </p15:guide>
        <p15:guide id="8" pos="288">
          <p15:clr>
            <a:srgbClr val="F26B43"/>
          </p15:clr>
        </p15:guide>
        <p15:guide id="9" pos="2508">
          <p15:clr>
            <a:srgbClr val="F26B43"/>
          </p15:clr>
        </p15:guide>
        <p15:guide id="10" pos="4959">
          <p15:clr>
            <a:srgbClr val="F26B43"/>
          </p15:clr>
        </p15:guide>
        <p15:guide id="11" pos="5170">
          <p15:clr>
            <a:srgbClr val="F26B43"/>
          </p15:clr>
        </p15:guide>
        <p15:guide id="12" orient="horz" pos="2100">
          <p15:clr>
            <a:srgbClr val="F26B43"/>
          </p15:clr>
        </p15:guide>
        <p15:guide id="13" pos="7392">
          <p15:clr>
            <a:srgbClr val="F26B43"/>
          </p15:clr>
        </p15:guide>
        <p15:guide id="14" pos="2732">
          <p15:clr>
            <a:srgbClr val="F26B43"/>
          </p15:clr>
        </p15:guide>
        <p15:guide id="15"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5.emf"/><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7.emf"/><Relationship Id="rId7" Type="http://schemas.openxmlformats.org/officeDocument/2006/relationships/image" Target="../media/image20.emf"/><Relationship Id="rId12" Type="http://schemas.openxmlformats.org/officeDocument/2006/relationships/image" Target="../media/image25.pn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19.emf"/><Relationship Id="rId11" Type="http://schemas.openxmlformats.org/officeDocument/2006/relationships/image" Target="../media/image24.png"/><Relationship Id="rId5" Type="http://schemas.openxmlformats.org/officeDocument/2006/relationships/image" Target="../media/image15.emf"/><Relationship Id="rId10" Type="http://schemas.openxmlformats.org/officeDocument/2006/relationships/image" Target="../media/image23.png"/><Relationship Id="rId4" Type="http://schemas.openxmlformats.org/officeDocument/2006/relationships/image" Target="../media/image18.emf"/><Relationship Id="rId9" Type="http://schemas.openxmlformats.org/officeDocument/2006/relationships/image" Target="../media/image22.gif"/></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2.gif"/><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hyperlink" Target="http://vimeo.com/901516729/c3efc548f6"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3.gif"/><Relationship Id="rId7" Type="http://schemas.openxmlformats.org/officeDocument/2006/relationships/image" Target="../media/image30.sv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hyperlink" Target="http://vimeo.com/901688023/85f14be956" TargetMode="External"/><Relationship Id="rId5" Type="http://schemas.openxmlformats.org/officeDocument/2006/relationships/image" Target="../media/image16.sv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hyperlink" Target="https://vimeo.com/eyemedvision/kbygdemo?share=cop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3.png"/><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7000" y="6340169"/>
            <a:ext cx="587141"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0B01CFB-CC03-4139-840A-820EDE25C316}" type="slidenum">
              <a:rPr kumimoji="0" lang="en-US" sz="1800" b="0" i="0" u="none" strike="noStrike" kern="1200" cap="none" spc="0" normalizeH="0" baseline="0" noProof="0" smtClean="0">
                <a:ln>
                  <a:noFill/>
                </a:ln>
                <a:solidFill>
                  <a:srgbClr val="C9C9CC"/>
                </a:solidFill>
                <a:effectLst/>
                <a:uLnTx/>
                <a:uFillTx/>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a:ln>
                <a:noFill/>
              </a:ln>
              <a:solidFill>
                <a:srgbClr val="C9C9CC"/>
              </a:solidFill>
              <a:effectLst/>
              <a:uLnTx/>
              <a:uFillTx/>
            </a:endParaRPr>
          </a:p>
        </p:txBody>
      </p:sp>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79195" y="-685800"/>
            <a:ext cx="8412805" cy="8248650"/>
          </a:xfrm>
          <a:prstGeom prst="rect">
            <a:avLst/>
          </a:prstGeom>
        </p:spPr>
      </p:pic>
      <p:sp>
        <p:nvSpPr>
          <p:cNvPr id="6" name="Rectangle 5"/>
          <p:cNvSpPr/>
          <p:nvPr/>
        </p:nvSpPr>
        <p:spPr>
          <a:xfrm>
            <a:off x="-1138" y="0"/>
            <a:ext cx="341857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54481" y="2513067"/>
            <a:ext cx="3624715" cy="1384995"/>
          </a:xfrm>
          <a:prstGeom prst="rect">
            <a:avLst/>
          </a:prstGeom>
        </p:spPr>
        <p:txBody>
          <a:bodyPr wrap="square">
            <a:spAutoFit/>
          </a:bodyPr>
          <a:lstStyle/>
          <a:p>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Vision benefits</a:t>
            </a:r>
          </a:p>
          <a:p>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for every set</a:t>
            </a:r>
          </a:p>
          <a:p>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of eyes</a:t>
            </a:r>
          </a:p>
        </p:txBody>
      </p:sp>
      <p:cxnSp>
        <p:nvCxnSpPr>
          <p:cNvPr id="8" name="Straight Connector 7"/>
          <p:cNvCxnSpPr/>
          <p:nvPr/>
        </p:nvCxnSpPr>
        <p:spPr>
          <a:xfrm flipH="1">
            <a:off x="259307" y="1951629"/>
            <a:ext cx="315926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54481" y="1609577"/>
            <a:ext cx="3107334" cy="338554"/>
          </a:xfrm>
          <a:prstGeom prst="rect">
            <a:avLst/>
          </a:prstGeom>
        </p:spPr>
        <p:txBody>
          <a:bodyPr wrap="square">
            <a:spAutoFit/>
          </a:bodyPr>
          <a:lstStyle/>
          <a:p>
            <a:r>
              <a:rPr lang="en-US" sz="1600" dirty="0">
                <a:solidFill>
                  <a:schemeClr val="bg1"/>
                </a:solidFill>
                <a:latin typeface="Verdana" panose="020B0604030504040204" pitchFamily="34" charset="0"/>
                <a:ea typeface="Verdana" panose="020B0604030504040204" pitchFamily="34" charset="0"/>
                <a:cs typeface="Verdana" panose="020B0604030504040204" pitchFamily="34" charset="0"/>
              </a:rPr>
              <a:t>WELCOME TO EYEMED</a:t>
            </a:r>
          </a:p>
        </p:txBody>
      </p:sp>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9306" y="5005326"/>
            <a:ext cx="1448841" cy="1473034"/>
          </a:xfrm>
          <a:prstGeom prst="rect">
            <a:avLst/>
          </a:prstGeom>
        </p:spPr>
      </p:pic>
      <p:sp>
        <p:nvSpPr>
          <p:cNvPr id="5" name="Rectangle 4">
            <a:extLst>
              <a:ext uri="{FF2B5EF4-FFF2-40B4-BE49-F238E27FC236}">
                <a16:creationId xmlns:a16="http://schemas.microsoft.com/office/drawing/2014/main" id="{C423A6A9-A453-A3DD-2E30-7CEE0E9EF876}"/>
              </a:ext>
            </a:extLst>
          </p:cNvPr>
          <p:cNvSpPr/>
          <p:nvPr/>
        </p:nvSpPr>
        <p:spPr>
          <a:xfrm>
            <a:off x="194436" y="4044000"/>
            <a:ext cx="3624715" cy="830997"/>
          </a:xfrm>
          <a:prstGeom prst="rect">
            <a:avLst/>
          </a:prstGeom>
        </p:spPr>
        <p:txBody>
          <a:bodyPr wrap="square">
            <a:spAutoFit/>
          </a:bodyPr>
          <a:lstStyle/>
          <a:p>
            <a:r>
              <a:rPr lang="en-US" sz="2800" dirty="0">
                <a:latin typeface="Verdana" panose="020B0604030504040204" pitchFamily="34" charset="0"/>
                <a:ea typeface="Verdana" panose="020B0604030504040204" pitchFamily="34" charset="0"/>
                <a:cs typeface="Verdana" panose="020B0604030504040204" pitchFamily="34" charset="0"/>
              </a:rPr>
              <a:t>USA Today</a:t>
            </a:r>
          </a:p>
          <a:p>
            <a:r>
              <a:rPr lang="en-US" dirty="0">
                <a:solidFill>
                  <a:schemeClr val="bg1"/>
                </a:solidFill>
                <a:latin typeface="Verdana" panose="020B0604030504040204" pitchFamily="34" charset="0"/>
                <a:ea typeface="Verdana" panose="020B0604030504040204" pitchFamily="34" charset="0"/>
                <a:cs typeface="Verdana" panose="020B0604030504040204" pitchFamily="34" charset="0"/>
              </a:rPr>
              <a:t>11/5/2026</a:t>
            </a:r>
          </a:p>
        </p:txBody>
      </p:sp>
    </p:spTree>
    <p:extLst>
      <p:ext uri="{BB962C8B-B14F-4D97-AF65-F5344CB8AC3E}">
        <p14:creationId xmlns:p14="http://schemas.microsoft.com/office/powerpoint/2010/main" val="6084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3B4E347-7B87-2F32-30ED-52EAAB86D7AB}"/>
              </a:ext>
            </a:extLst>
          </p:cNvPr>
          <p:cNvSpPr>
            <a:spLocks noGrp="1"/>
          </p:cNvSpPr>
          <p:nvPr>
            <p:ph type="title"/>
          </p:nvPr>
        </p:nvSpPr>
        <p:spPr/>
        <p:txBody>
          <a:bodyPr>
            <a:normAutofit/>
          </a:bodyPr>
          <a:lstStyle/>
          <a:p>
            <a:r>
              <a:rPr lang="en-US" sz="3600" dirty="0">
                <a:solidFill>
                  <a:srgbClr val="981D97"/>
                </a:solidFill>
              </a:rPr>
              <a:t>Even without a prescription, eye exams can </a:t>
            </a:r>
            <a:br>
              <a:rPr lang="en-US" sz="3600" dirty="0">
                <a:solidFill>
                  <a:srgbClr val="981D97"/>
                </a:solidFill>
              </a:rPr>
            </a:br>
            <a:r>
              <a:rPr lang="en-US" sz="3600" dirty="0">
                <a:solidFill>
                  <a:srgbClr val="981D97"/>
                </a:solidFill>
              </a:rPr>
              <a:t>help you see and feel your best.</a:t>
            </a:r>
          </a:p>
        </p:txBody>
      </p:sp>
      <p:sp>
        <p:nvSpPr>
          <p:cNvPr id="3" name="Footer Placeholder 2">
            <a:extLst>
              <a:ext uri="{FF2B5EF4-FFF2-40B4-BE49-F238E27FC236}">
                <a16:creationId xmlns:a16="http://schemas.microsoft.com/office/drawing/2014/main" id="{9A66A852-7CB1-D2AF-C2A3-946F2E0D4C3F}"/>
              </a:ext>
            </a:extLst>
          </p:cNvPr>
          <p:cNvSpPr>
            <a:spLocks noGrp="1"/>
          </p:cNvSpPr>
          <p:nvPr>
            <p:ph type="ftr" sz="quarter" idx="11"/>
          </p:nvPr>
        </p:nvSpPr>
        <p:spPr/>
        <p:txBody>
          <a:bodyPr/>
          <a:lstStyle/>
          <a:p>
            <a:r>
              <a:rPr lang="en-US" dirty="0"/>
              <a:t>Confidential Notice: This document contains privileged information and is for the sole use of the intended recipient(s). </a:t>
            </a:r>
          </a:p>
          <a:p>
            <a:r>
              <a:rPr lang="en-US" dirty="0"/>
              <a:t>Disclosure or distribution to and review or use by any unauthorized Luxottica EyeMed associate(s) and external parties is prohibited.</a:t>
            </a:r>
          </a:p>
        </p:txBody>
      </p:sp>
      <p:sp>
        <p:nvSpPr>
          <p:cNvPr id="4" name="Slide Number Placeholder 3">
            <a:extLst>
              <a:ext uri="{FF2B5EF4-FFF2-40B4-BE49-F238E27FC236}">
                <a16:creationId xmlns:a16="http://schemas.microsoft.com/office/drawing/2014/main" id="{5EC03E73-74E1-418C-CA33-6FFA98CB5A54}"/>
              </a:ext>
            </a:extLst>
          </p:cNvPr>
          <p:cNvSpPr>
            <a:spLocks noGrp="1"/>
          </p:cNvSpPr>
          <p:nvPr>
            <p:ph type="sldNum" sz="quarter" idx="12"/>
          </p:nvPr>
        </p:nvSpPr>
        <p:spPr/>
        <p:txBody>
          <a:bodyPr/>
          <a:lstStyle/>
          <a:p>
            <a:fld id="{90B01CFB-CC03-4139-840A-820EDE25C316}" type="slidenum">
              <a:rPr lang="en-US" smtClean="0">
                <a:solidFill>
                  <a:schemeClr val="tx2"/>
                </a:solidFill>
              </a:rPr>
              <a:pPr/>
              <a:t>2</a:t>
            </a:fld>
            <a:endParaRPr lang="en-US">
              <a:solidFill>
                <a:schemeClr val="tx2"/>
              </a:solidFill>
            </a:endParaRPr>
          </a:p>
        </p:txBody>
      </p:sp>
      <p:sp>
        <p:nvSpPr>
          <p:cNvPr id="6" name="Text Placeholder 3">
            <a:extLst>
              <a:ext uri="{FF2B5EF4-FFF2-40B4-BE49-F238E27FC236}">
                <a16:creationId xmlns:a16="http://schemas.microsoft.com/office/drawing/2014/main" id="{602CF527-444A-6BB1-7B21-CBD39FC8E9B9}"/>
              </a:ext>
            </a:extLst>
          </p:cNvPr>
          <p:cNvSpPr txBox="1">
            <a:spLocks/>
          </p:cNvSpPr>
          <p:nvPr/>
        </p:nvSpPr>
        <p:spPr>
          <a:xfrm>
            <a:off x="669925" y="2040020"/>
            <a:ext cx="7057557" cy="3974700"/>
          </a:xfrm>
          <a:prstGeom prst="rect">
            <a:avLst/>
          </a:prstGeom>
        </p:spPr>
        <p:txBody>
          <a:bodyP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4800" indent="-304800" defTabSz="456231">
              <a:lnSpc>
                <a:spcPct val="100000"/>
              </a:lnSpc>
              <a:spcBef>
                <a:spcPts val="800"/>
              </a:spcBef>
              <a:spcAft>
                <a:spcPts val="800"/>
              </a:spcAft>
              <a:buFont typeface="Wingdings" panose="05000000000000000000" pitchFamily="2" charset="2"/>
              <a:buChar char="ü"/>
            </a:pPr>
            <a:r>
              <a:rPr lang="en-US" sz="1600" dirty="0"/>
              <a:t>An </a:t>
            </a:r>
            <a:r>
              <a:rPr lang="en-US" sz="1600" b="1" dirty="0">
                <a:solidFill>
                  <a:srgbClr val="9F248F"/>
                </a:solidFill>
              </a:rPr>
              <a:t>eye exam can spot early signs of diabetes, high blood pressure, high cholesterol and heart disease</a:t>
            </a:r>
            <a:r>
              <a:rPr lang="en-US" sz="1600" dirty="0"/>
              <a:t>.</a:t>
            </a:r>
            <a:r>
              <a:rPr lang="en-US" sz="1600" baseline="30000" dirty="0"/>
              <a:t>1</a:t>
            </a:r>
            <a:r>
              <a:rPr lang="en-US" sz="1600" dirty="0"/>
              <a:t> Not to mention cataracts and glaucoma.</a:t>
            </a:r>
          </a:p>
          <a:p>
            <a:pPr marL="304800" indent="-304800" defTabSz="456231">
              <a:lnSpc>
                <a:spcPct val="100000"/>
              </a:lnSpc>
              <a:spcBef>
                <a:spcPts val="800"/>
              </a:spcBef>
              <a:spcAft>
                <a:spcPts val="800"/>
              </a:spcAft>
              <a:buFont typeface="Wingdings" panose="05000000000000000000" pitchFamily="2" charset="2"/>
              <a:buChar char="ü"/>
            </a:pPr>
            <a:r>
              <a:rPr lang="en-US" sz="1600" dirty="0"/>
              <a:t>The average American spends over 7 hours looking at a screen each day.</a:t>
            </a:r>
            <a:r>
              <a:rPr lang="en-US" sz="1600" baseline="30000" dirty="0"/>
              <a:t>2</a:t>
            </a:r>
            <a:r>
              <a:rPr lang="en-US" sz="1600" dirty="0"/>
              <a:t> All this </a:t>
            </a:r>
            <a:r>
              <a:rPr lang="en-US" sz="1600" b="1" dirty="0">
                <a:solidFill>
                  <a:srgbClr val="9F248F"/>
                </a:solidFill>
              </a:rPr>
              <a:t>exposure can put strain on our eyes </a:t>
            </a:r>
            <a:r>
              <a:rPr lang="en-US" sz="1600" dirty="0"/>
              <a:t>and may be linked to blurred vision, dry eye and headaches.</a:t>
            </a:r>
          </a:p>
          <a:p>
            <a:pPr marL="304800" indent="-304800" defTabSz="456231">
              <a:lnSpc>
                <a:spcPct val="100000"/>
              </a:lnSpc>
              <a:spcBef>
                <a:spcPts val="800"/>
              </a:spcBef>
              <a:spcAft>
                <a:spcPts val="800"/>
              </a:spcAft>
              <a:buFont typeface="Wingdings" panose="05000000000000000000" pitchFamily="2" charset="2"/>
              <a:buChar char="ü"/>
            </a:pPr>
            <a:r>
              <a:rPr lang="en-US" sz="1600" dirty="0"/>
              <a:t>Your eyes are always changing. Our network </a:t>
            </a:r>
            <a:r>
              <a:rPr lang="en-US" sz="1600" b="1" dirty="0">
                <a:solidFill>
                  <a:srgbClr val="9F248F"/>
                </a:solidFill>
              </a:rPr>
              <a:t>doctors can track even the slightest changes</a:t>
            </a:r>
            <a:r>
              <a:rPr lang="en-US" sz="1600" dirty="0">
                <a:solidFill>
                  <a:srgbClr val="9F248F"/>
                </a:solidFill>
              </a:rPr>
              <a:t> </a:t>
            </a:r>
            <a:r>
              <a:rPr lang="en-US" sz="1600" dirty="0"/>
              <a:t>with the latest in digital exam technology and retinal imaging.</a:t>
            </a:r>
          </a:p>
          <a:p>
            <a:pPr marL="304800" indent="-304800" defTabSz="456231">
              <a:lnSpc>
                <a:spcPct val="100000"/>
              </a:lnSpc>
              <a:spcBef>
                <a:spcPts val="800"/>
              </a:spcBef>
              <a:spcAft>
                <a:spcPts val="800"/>
              </a:spcAft>
              <a:buFont typeface="Wingdings" panose="05000000000000000000" pitchFamily="2" charset="2"/>
              <a:buChar char="ü"/>
            </a:pPr>
            <a:r>
              <a:rPr lang="en-US" sz="1600" b="1" dirty="0">
                <a:solidFill>
                  <a:srgbClr val="9F248F"/>
                </a:solidFill>
              </a:rPr>
              <a:t>UV rays can cause cataracts, macular degeneration, vision loss and eye sunburn</a:t>
            </a:r>
            <a:r>
              <a:rPr lang="en-US" sz="1600" dirty="0"/>
              <a:t>. Even in winter. Sunglasses can easily block 99% of these rays.</a:t>
            </a:r>
            <a:r>
              <a:rPr lang="en-US" sz="1600" baseline="30000" dirty="0"/>
              <a:t>3</a:t>
            </a:r>
          </a:p>
        </p:txBody>
      </p:sp>
      <p:sp>
        <p:nvSpPr>
          <p:cNvPr id="19" name="Rectangle 18">
            <a:extLst>
              <a:ext uri="{FF2B5EF4-FFF2-40B4-BE49-F238E27FC236}">
                <a16:creationId xmlns:a16="http://schemas.microsoft.com/office/drawing/2014/main" id="{8ACD05B0-5C9B-7710-F860-60A814A84325}"/>
              </a:ext>
            </a:extLst>
          </p:cNvPr>
          <p:cNvSpPr/>
          <p:nvPr/>
        </p:nvSpPr>
        <p:spPr>
          <a:xfrm>
            <a:off x="7914640" y="1808162"/>
            <a:ext cx="4277360" cy="4379278"/>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A08BA3EB-BBA7-6660-BAC8-6B62270146A5}"/>
              </a:ext>
            </a:extLst>
          </p:cNvPr>
          <p:cNvCxnSpPr/>
          <p:nvPr/>
        </p:nvCxnSpPr>
        <p:spPr>
          <a:xfrm>
            <a:off x="0" y="1808162"/>
            <a:ext cx="12192000" cy="1"/>
          </a:xfrm>
          <a:prstGeom prst="line">
            <a:avLst/>
          </a:prstGeom>
          <a:ln w="19050">
            <a:solidFill>
              <a:srgbClr val="9F248F"/>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FC5F58A-172A-43C2-1F92-FFB31BBEA331}"/>
              </a:ext>
            </a:extLst>
          </p:cNvPr>
          <p:cNvSpPr txBox="1"/>
          <p:nvPr/>
        </p:nvSpPr>
        <p:spPr>
          <a:xfrm>
            <a:off x="8128000" y="4354066"/>
            <a:ext cx="3876842" cy="1169551"/>
          </a:xfrm>
          <a:prstGeom prst="rect">
            <a:avLst/>
          </a:prstGeom>
          <a:noFill/>
        </p:spPr>
        <p:txBody>
          <a:bodyPr wrap="square" rtlCol="0">
            <a:noAutofit/>
          </a:bodyPr>
          <a:lstStyle/>
          <a:p>
            <a:pPr algn="ctr">
              <a:spcBef>
                <a:spcPts val="800"/>
              </a:spcBef>
              <a:spcAft>
                <a:spcPts val="800"/>
              </a:spcAft>
            </a:pPr>
            <a:r>
              <a:rPr lang="en-US" sz="1600" dirty="0">
                <a:solidFill>
                  <a:schemeClr val="bg1"/>
                </a:solidFill>
              </a:rPr>
              <a:t>Check out our full library of </a:t>
            </a:r>
            <a:br>
              <a:rPr lang="en-US" sz="1600" dirty="0">
                <a:solidFill>
                  <a:schemeClr val="bg1"/>
                </a:solidFill>
              </a:rPr>
            </a:br>
            <a:r>
              <a:rPr lang="en-US" sz="1600" dirty="0">
                <a:solidFill>
                  <a:schemeClr val="bg1"/>
                </a:solidFill>
              </a:rPr>
              <a:t>vision health and wellness articles, </a:t>
            </a:r>
            <a:br>
              <a:rPr lang="en-US" sz="1600" dirty="0">
                <a:solidFill>
                  <a:schemeClr val="bg1"/>
                </a:solidFill>
              </a:rPr>
            </a:br>
            <a:r>
              <a:rPr lang="en-US" sz="1600" dirty="0">
                <a:solidFill>
                  <a:schemeClr val="bg1"/>
                </a:solidFill>
              </a:rPr>
              <a:t>videos and interactives at </a:t>
            </a:r>
            <a:r>
              <a:rPr lang="en-US" sz="1600" b="1" dirty="0">
                <a:solidFill>
                  <a:schemeClr val="bg1"/>
                </a:solidFill>
              </a:rPr>
              <a:t>eyesiteonwellness.com.</a:t>
            </a:r>
          </a:p>
        </p:txBody>
      </p:sp>
      <p:pic>
        <p:nvPicPr>
          <p:cNvPr id="8" name="Picture 7">
            <a:extLst>
              <a:ext uri="{FF2B5EF4-FFF2-40B4-BE49-F238E27FC236}">
                <a16:creationId xmlns:a16="http://schemas.microsoft.com/office/drawing/2014/main" id="{CABB82E1-8F34-CC5F-662C-2D4C646A351B}"/>
              </a:ext>
            </a:extLst>
          </p:cNvPr>
          <p:cNvPicPr>
            <a:picLocks noChangeAspect="1"/>
          </p:cNvPicPr>
          <p:nvPr/>
        </p:nvPicPr>
        <p:blipFill rotWithShape="1">
          <a:blip r:embed="rId2"/>
          <a:srcRect l="6328" t="17926" r="18828" b="12296"/>
          <a:stretch/>
        </p:blipFill>
        <p:spPr>
          <a:xfrm>
            <a:off x="8272731" y="2294021"/>
            <a:ext cx="3535082" cy="1853888"/>
          </a:xfrm>
          <a:prstGeom prst="rect">
            <a:avLst/>
          </a:prstGeom>
          <a:ln w="28575">
            <a:solidFill>
              <a:schemeClr val="bg1"/>
            </a:solidFill>
          </a:ln>
        </p:spPr>
      </p:pic>
      <p:sp>
        <p:nvSpPr>
          <p:cNvPr id="10" name="TextBox 9">
            <a:extLst>
              <a:ext uri="{FF2B5EF4-FFF2-40B4-BE49-F238E27FC236}">
                <a16:creationId xmlns:a16="http://schemas.microsoft.com/office/drawing/2014/main" id="{41ED5004-2BF6-7467-6FB9-BCA802973750}"/>
              </a:ext>
            </a:extLst>
          </p:cNvPr>
          <p:cNvSpPr txBox="1"/>
          <p:nvPr/>
        </p:nvSpPr>
        <p:spPr>
          <a:xfrm>
            <a:off x="684196" y="5794160"/>
            <a:ext cx="7230444" cy="646331"/>
          </a:xfrm>
          <a:prstGeom prst="rect">
            <a:avLst/>
          </a:prstGeom>
          <a:noFill/>
        </p:spPr>
        <p:txBody>
          <a:bodyPr wrap="square">
            <a:spAutoFit/>
          </a:bodyPr>
          <a:lstStyle/>
          <a:p>
            <a:r>
              <a:rPr lang="en-US" sz="900" b="0" i="0" u="none" strike="noStrike" baseline="30000" dirty="0">
                <a:solidFill>
                  <a:schemeClr val="tx2"/>
                </a:solidFill>
              </a:rPr>
              <a:t>1</a:t>
            </a:r>
            <a:r>
              <a:rPr lang="en-US" sz="900" b="0" i="0" u="none" strike="noStrike" baseline="0" dirty="0">
                <a:solidFill>
                  <a:schemeClr val="tx2"/>
                </a:solidFill>
              </a:rPr>
              <a:t>Mukamal, R.; “20 Surprising Health Problems an Eye Exam Can Catch”; American Academy of Ophthalmology; aao.org; April 29, 2022. </a:t>
            </a:r>
            <a:r>
              <a:rPr lang="en-US" sz="900" b="0" i="0" u="none" strike="noStrike" baseline="30000" dirty="0">
                <a:solidFill>
                  <a:schemeClr val="tx2"/>
                </a:solidFill>
              </a:rPr>
              <a:t>2</a:t>
            </a:r>
            <a:r>
              <a:rPr lang="en-US" sz="900" b="0" i="0" u="none" strike="noStrike" baseline="0" dirty="0">
                <a:solidFill>
                  <a:schemeClr val="tx2"/>
                </a:solidFill>
              </a:rPr>
              <a:t>Moody, R.; “Screen Time Statistics: Average Screen Time in US vs. the rest of the world”; </a:t>
            </a:r>
            <a:r>
              <a:rPr lang="en-US" sz="900" b="0" i="0" u="none" strike="noStrike" baseline="0" dirty="0" err="1">
                <a:solidFill>
                  <a:schemeClr val="tx2"/>
                </a:solidFill>
              </a:rPr>
              <a:t>Comparitech</a:t>
            </a:r>
            <a:r>
              <a:rPr lang="en-US" sz="900" b="0" i="0" u="none" strike="noStrike" baseline="0" dirty="0">
                <a:solidFill>
                  <a:schemeClr val="tx2"/>
                </a:solidFill>
              </a:rPr>
              <a:t>; comparitech.com; March 21, 2022. </a:t>
            </a:r>
            <a:r>
              <a:rPr lang="en-US" sz="900" b="0" i="0" u="none" strike="noStrike" baseline="30000" dirty="0">
                <a:solidFill>
                  <a:schemeClr val="tx2"/>
                </a:solidFill>
              </a:rPr>
              <a:t>3</a:t>
            </a:r>
            <a:r>
              <a:rPr lang="en-US" sz="900" b="0" i="0" u="none" strike="noStrike" baseline="0" dirty="0">
                <a:solidFill>
                  <a:schemeClr val="tx2"/>
                </a:solidFill>
              </a:rPr>
              <a:t>“Recommended Types of Sunglasses,” American Academy of Ophthalmology; aao.org; March 20, 2023.</a:t>
            </a:r>
            <a:endParaRPr lang="en-US" sz="900" dirty="0">
              <a:solidFill>
                <a:schemeClr val="tx2"/>
              </a:solidFill>
            </a:endParaRPr>
          </a:p>
        </p:txBody>
      </p:sp>
    </p:spTree>
    <p:extLst>
      <p:ext uri="{BB962C8B-B14F-4D97-AF65-F5344CB8AC3E}">
        <p14:creationId xmlns:p14="http://schemas.microsoft.com/office/powerpoint/2010/main" val="3040516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in a white shirt&#10;&#10;Description automatically generated">
            <a:extLst>
              <a:ext uri="{FF2B5EF4-FFF2-40B4-BE49-F238E27FC236}">
                <a16:creationId xmlns:a16="http://schemas.microsoft.com/office/drawing/2014/main" id="{4A4F6D10-434F-100D-AB2E-F78BE6DBE2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889" t="4699" r="22778" b="2880"/>
          <a:stretch/>
        </p:blipFill>
        <p:spPr>
          <a:xfrm>
            <a:off x="0" y="1808483"/>
            <a:ext cx="3863340" cy="4224501"/>
          </a:xfrm>
          <a:prstGeom prst="rect">
            <a:avLst/>
          </a:prstGeom>
        </p:spPr>
      </p:pic>
      <p:sp>
        <p:nvSpPr>
          <p:cNvPr id="5" name="Title 4">
            <a:extLst>
              <a:ext uri="{FF2B5EF4-FFF2-40B4-BE49-F238E27FC236}">
                <a16:creationId xmlns:a16="http://schemas.microsoft.com/office/drawing/2014/main" id="{F3B4E347-7B87-2F32-30ED-52EAAB86D7AB}"/>
              </a:ext>
            </a:extLst>
          </p:cNvPr>
          <p:cNvSpPr>
            <a:spLocks noGrp="1"/>
          </p:cNvSpPr>
          <p:nvPr>
            <p:ph type="title"/>
          </p:nvPr>
        </p:nvSpPr>
        <p:spPr>
          <a:ln>
            <a:noFill/>
          </a:ln>
        </p:spPr>
        <p:txBody>
          <a:bodyPr>
            <a:normAutofit/>
          </a:bodyPr>
          <a:lstStyle/>
          <a:p>
            <a:r>
              <a:rPr lang="en-US" sz="3600" dirty="0">
                <a:solidFill>
                  <a:srgbClr val="981D97"/>
                </a:solidFill>
              </a:rPr>
              <a:t>With an EyeMed membership, you have the </a:t>
            </a:r>
            <a:br>
              <a:rPr lang="en-US" sz="3600" dirty="0">
                <a:solidFill>
                  <a:srgbClr val="981D97"/>
                </a:solidFill>
              </a:rPr>
            </a:br>
            <a:r>
              <a:rPr lang="en-US" sz="3600" dirty="0">
                <a:solidFill>
                  <a:srgbClr val="981D97"/>
                </a:solidFill>
              </a:rPr>
              <a:t>freedom to get exactly what you want.</a:t>
            </a:r>
          </a:p>
        </p:txBody>
      </p:sp>
      <p:sp>
        <p:nvSpPr>
          <p:cNvPr id="3" name="Footer Placeholder 2">
            <a:extLst>
              <a:ext uri="{FF2B5EF4-FFF2-40B4-BE49-F238E27FC236}">
                <a16:creationId xmlns:a16="http://schemas.microsoft.com/office/drawing/2014/main" id="{9A66A852-7CB1-D2AF-C2A3-946F2E0D4C3F}"/>
              </a:ext>
            </a:extLst>
          </p:cNvPr>
          <p:cNvSpPr>
            <a:spLocks noGrp="1"/>
          </p:cNvSpPr>
          <p:nvPr>
            <p:ph type="ftr" sz="quarter" idx="11"/>
          </p:nvPr>
        </p:nvSpPr>
        <p:spPr/>
        <p:txBody>
          <a:bodyPr/>
          <a:lstStyle/>
          <a:p>
            <a:r>
              <a:rPr lang="en-US" dirty="0"/>
              <a:t>Confidential Notice: This document contains privileged information and is for the sole use of the intended recipient(s). </a:t>
            </a:r>
          </a:p>
          <a:p>
            <a:r>
              <a:rPr lang="en-US" dirty="0"/>
              <a:t>Disclosure or distribution to and review or use by any unauthorized Luxottica EyeMed associate(s) and external parties is prohibited.</a:t>
            </a:r>
          </a:p>
        </p:txBody>
      </p:sp>
      <p:sp>
        <p:nvSpPr>
          <p:cNvPr id="4" name="Slide Number Placeholder 3">
            <a:extLst>
              <a:ext uri="{FF2B5EF4-FFF2-40B4-BE49-F238E27FC236}">
                <a16:creationId xmlns:a16="http://schemas.microsoft.com/office/drawing/2014/main" id="{5EC03E73-74E1-418C-CA33-6FFA98CB5A54}"/>
              </a:ext>
            </a:extLst>
          </p:cNvPr>
          <p:cNvSpPr>
            <a:spLocks noGrp="1"/>
          </p:cNvSpPr>
          <p:nvPr>
            <p:ph type="sldNum" sz="quarter" idx="12"/>
          </p:nvPr>
        </p:nvSpPr>
        <p:spPr/>
        <p:txBody>
          <a:bodyPr/>
          <a:lstStyle/>
          <a:p>
            <a:fld id="{90B01CFB-CC03-4139-840A-820EDE25C316}" type="slidenum">
              <a:rPr lang="en-US" smtClean="0">
                <a:solidFill>
                  <a:schemeClr val="tx2"/>
                </a:solidFill>
              </a:rPr>
              <a:pPr/>
              <a:t>3</a:t>
            </a:fld>
            <a:endParaRPr lang="en-US" dirty="0">
              <a:solidFill>
                <a:schemeClr val="tx2"/>
              </a:solidFill>
            </a:endParaRPr>
          </a:p>
        </p:txBody>
      </p:sp>
      <p:sp>
        <p:nvSpPr>
          <p:cNvPr id="6" name="Text Placeholder 3">
            <a:extLst>
              <a:ext uri="{FF2B5EF4-FFF2-40B4-BE49-F238E27FC236}">
                <a16:creationId xmlns:a16="http://schemas.microsoft.com/office/drawing/2014/main" id="{602CF527-444A-6BB1-7B21-CBD39FC8E9B9}"/>
              </a:ext>
            </a:extLst>
          </p:cNvPr>
          <p:cNvSpPr txBox="1">
            <a:spLocks/>
          </p:cNvSpPr>
          <p:nvPr/>
        </p:nvSpPr>
        <p:spPr>
          <a:xfrm>
            <a:off x="4013200" y="2036875"/>
            <a:ext cx="7599680" cy="4103787"/>
          </a:xfrm>
          <a:prstGeom prst="rect">
            <a:avLst/>
          </a:prstGeom>
        </p:spPr>
        <p:txBody>
          <a:bodyP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4163" indent="-284163" defTabSz="456231">
              <a:lnSpc>
                <a:spcPct val="100000"/>
              </a:lnSpc>
              <a:spcAft>
                <a:spcPts val="1000"/>
              </a:spcAft>
              <a:buFont typeface="Wingdings" panose="05000000000000000000" pitchFamily="2" charset="2"/>
              <a:buChar char="ü"/>
            </a:pPr>
            <a:r>
              <a:rPr lang="en-US" sz="1600" dirty="0"/>
              <a:t>Access to </a:t>
            </a:r>
            <a:r>
              <a:rPr lang="en-US" sz="1600" b="1" dirty="0">
                <a:solidFill>
                  <a:srgbClr val="9F248F"/>
                </a:solidFill>
              </a:rPr>
              <a:t>thousands of in-network providers</a:t>
            </a:r>
            <a:r>
              <a:rPr lang="en-US" sz="1600" dirty="0"/>
              <a:t>—independent eye doctors, your favorite retail stores, even online options. And, when you stay in-network, your eye doctor will submit your vision claim for you.</a:t>
            </a:r>
          </a:p>
          <a:p>
            <a:pPr marL="284163" indent="-284163" defTabSz="456231">
              <a:lnSpc>
                <a:spcPct val="100000"/>
              </a:lnSpc>
              <a:spcAft>
                <a:spcPts val="1000"/>
              </a:spcAft>
              <a:buFont typeface="Wingdings" panose="05000000000000000000" pitchFamily="2" charset="2"/>
              <a:buChar char="ü"/>
            </a:pPr>
            <a:r>
              <a:rPr lang="en-US" sz="1600" dirty="0">
                <a:latin typeface="+mn-lt"/>
              </a:rPr>
              <a:t>Freedom to </a:t>
            </a:r>
            <a:r>
              <a:rPr lang="en-US" sz="1600" b="1" dirty="0">
                <a:solidFill>
                  <a:srgbClr val="9F248F"/>
                </a:solidFill>
                <a:latin typeface="+mn-lt"/>
              </a:rPr>
              <a:t>choose any frame and nearly any lens or contact lens</a:t>
            </a:r>
            <a:r>
              <a:rPr lang="en-US" sz="1600" dirty="0">
                <a:latin typeface="+mn-lt"/>
              </a:rPr>
              <a:t>. Plus, use our </a:t>
            </a:r>
            <a:r>
              <a:rPr lang="en-US" sz="1600" b="1" dirty="0">
                <a:solidFill>
                  <a:srgbClr val="9F248F"/>
                </a:solidFill>
                <a:effectLst/>
                <a:latin typeface="+mn-lt"/>
                <a:ea typeface="Calibri" panose="020F0502020204030204" pitchFamily="34" charset="0"/>
                <a:cs typeface="Times New Roman" panose="02020603050405020304" pitchFamily="18" charset="0"/>
              </a:rPr>
              <a:t>exclusive offers and discounts* on top of your benefits </a:t>
            </a:r>
            <a:r>
              <a:rPr lang="en-US" sz="1600" dirty="0">
                <a:effectLst/>
                <a:latin typeface="+mn-lt"/>
                <a:ea typeface="Calibri" panose="020F0502020204030204" pitchFamily="34" charset="0"/>
                <a:cs typeface="Times New Roman" panose="02020603050405020304" pitchFamily="18" charset="0"/>
              </a:rPr>
              <a:t>to save extra on things like frames, lenses, eyewear accessories, Lasik, and more.</a:t>
            </a:r>
            <a:endParaRPr lang="en-US" sz="1600" dirty="0">
              <a:latin typeface="+mn-lt"/>
            </a:endParaRPr>
          </a:p>
          <a:p>
            <a:pPr marL="284163" indent="-284163" defTabSz="456231">
              <a:lnSpc>
                <a:spcPct val="100000"/>
              </a:lnSpc>
              <a:spcAft>
                <a:spcPts val="1000"/>
              </a:spcAft>
              <a:buFont typeface="Wingdings" panose="05000000000000000000" pitchFamily="2" charset="2"/>
              <a:buChar char="ü"/>
            </a:pPr>
            <a:r>
              <a:rPr lang="en-US" sz="1600" dirty="0"/>
              <a:t>Create an account on our </a:t>
            </a:r>
            <a:r>
              <a:rPr lang="en-US" sz="1600" b="1" dirty="0">
                <a:solidFill>
                  <a:srgbClr val="9F248F"/>
                </a:solidFill>
              </a:rPr>
              <a:t>Member Web </a:t>
            </a:r>
            <a:r>
              <a:rPr lang="en-US" sz="1600" dirty="0"/>
              <a:t>to view eligibility and coverage, use our cost estimator, view available special offers, and search for in-network providers. Enroll in our </a:t>
            </a:r>
            <a:r>
              <a:rPr lang="en-US" sz="1600" b="1" dirty="0">
                <a:solidFill>
                  <a:srgbClr val="9F248F"/>
                </a:solidFill>
              </a:rPr>
              <a:t>e-newsletter</a:t>
            </a:r>
            <a:r>
              <a:rPr lang="en-US" sz="1600" dirty="0"/>
              <a:t> for the latest in vision. </a:t>
            </a:r>
          </a:p>
          <a:p>
            <a:pPr marL="284163" indent="-284163" defTabSz="456231">
              <a:lnSpc>
                <a:spcPct val="100000"/>
              </a:lnSpc>
              <a:spcAft>
                <a:spcPts val="1000"/>
              </a:spcAft>
              <a:buFont typeface="Wingdings" panose="05000000000000000000" pitchFamily="2" charset="2"/>
              <a:buChar char="ü"/>
            </a:pPr>
            <a:r>
              <a:rPr lang="en-US" sz="1600" dirty="0"/>
              <a:t>Stay mobile with the </a:t>
            </a:r>
            <a:r>
              <a:rPr lang="en-US" sz="1600" b="1" dirty="0">
                <a:solidFill>
                  <a:srgbClr val="9F248F"/>
                </a:solidFill>
              </a:rPr>
              <a:t>EyeMed App </a:t>
            </a:r>
            <a:r>
              <a:rPr lang="en-US" sz="1600" dirty="0"/>
              <a:t>and </a:t>
            </a:r>
            <a:r>
              <a:rPr lang="en-US" sz="1600" b="1" dirty="0">
                <a:solidFill>
                  <a:srgbClr val="9F248F"/>
                </a:solidFill>
              </a:rPr>
              <a:t>text alerts</a:t>
            </a:r>
            <a:r>
              <a:rPr lang="en-US" sz="1600" dirty="0"/>
              <a:t>. </a:t>
            </a:r>
          </a:p>
        </p:txBody>
      </p:sp>
      <p:sp>
        <p:nvSpPr>
          <p:cNvPr id="17" name="TextBox 16">
            <a:extLst>
              <a:ext uri="{FF2B5EF4-FFF2-40B4-BE49-F238E27FC236}">
                <a16:creationId xmlns:a16="http://schemas.microsoft.com/office/drawing/2014/main" id="{2860ECB8-667E-0C24-3572-24B9F48B66F3}"/>
              </a:ext>
            </a:extLst>
          </p:cNvPr>
          <p:cNvSpPr txBox="1"/>
          <p:nvPr/>
        </p:nvSpPr>
        <p:spPr>
          <a:xfrm>
            <a:off x="684195" y="6098075"/>
            <a:ext cx="7046929" cy="338550"/>
          </a:xfrm>
          <a:prstGeom prst="rect">
            <a:avLst/>
          </a:prstGeom>
          <a:noFill/>
        </p:spPr>
        <p:txBody>
          <a:bodyPr wrap="square" lIns="91420" tIns="45718" rIns="91420" bIns="45718" rtlCol="0" anchor="ctr">
            <a:spAutoFit/>
          </a:bodyPr>
          <a:lstStyle/>
          <a:p>
            <a:r>
              <a:rPr lang="en-US" sz="800" baseline="30000" dirty="0">
                <a:solidFill>
                  <a:schemeClr val="tx2"/>
                </a:solidFill>
                <a:latin typeface="Verdana" charset="0"/>
                <a:ea typeface="Verdana" charset="0"/>
                <a:cs typeface="Verdana" charset="0"/>
              </a:rPr>
              <a:t>1</a:t>
            </a:r>
            <a:r>
              <a:rPr lang="en-US" sz="800" dirty="0">
                <a:solidFill>
                  <a:schemeClr val="tx2"/>
                </a:solidFill>
                <a:latin typeface="Verdana" charset="0"/>
                <a:ea typeface="Verdana" charset="0"/>
                <a:cs typeface="Verdana" charset="0"/>
              </a:rPr>
              <a:t>Based on weighted average of sample transactions: EyeMed Insight network/$10 exam copay/$10 materials copay/$150 frame or contact lens allowance. 2021 EyeMed Commercial BOB stats. *At participating in-network providers</a:t>
            </a:r>
          </a:p>
        </p:txBody>
      </p:sp>
      <p:cxnSp>
        <p:nvCxnSpPr>
          <p:cNvPr id="18" name="Straight Connector 17">
            <a:extLst>
              <a:ext uri="{FF2B5EF4-FFF2-40B4-BE49-F238E27FC236}">
                <a16:creationId xmlns:a16="http://schemas.microsoft.com/office/drawing/2014/main" id="{755F95C3-85F7-4458-33A9-B61A8404402C}"/>
              </a:ext>
            </a:extLst>
          </p:cNvPr>
          <p:cNvCxnSpPr/>
          <p:nvPr/>
        </p:nvCxnSpPr>
        <p:spPr>
          <a:xfrm>
            <a:off x="0" y="1808162"/>
            <a:ext cx="12192000" cy="1"/>
          </a:xfrm>
          <a:prstGeom prst="line">
            <a:avLst/>
          </a:prstGeom>
          <a:ln w="19050">
            <a:solidFill>
              <a:srgbClr val="9F248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3600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BBC2E1-ECF3-4A60-9191-A7AA31C8D6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1944" y="4961853"/>
            <a:ext cx="8259122" cy="1501658"/>
          </a:xfrm>
          <a:prstGeom prst="rect">
            <a:avLst/>
          </a:prstGeom>
        </p:spPr>
      </p:pic>
      <p:sp>
        <p:nvSpPr>
          <p:cNvPr id="27" name="Rectangle 26"/>
          <p:cNvSpPr/>
          <p:nvPr/>
        </p:nvSpPr>
        <p:spPr>
          <a:xfrm>
            <a:off x="0" y="1"/>
            <a:ext cx="12192004" cy="2265679"/>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11"/>
          </p:nvPr>
        </p:nvSpPr>
        <p:spPr/>
        <p:txBody>
          <a:bodyPr/>
          <a:lstStyle/>
          <a:p>
            <a:r>
              <a:rPr lang="en-US"/>
              <a:t>Confidential Notice: This document contains privileged information and is for the sole use of the intended recipient(s). </a:t>
            </a:r>
          </a:p>
          <a:p>
            <a:r>
              <a:rPr lang="en-US"/>
              <a:t>Disclosure or distribution to and review or use by any unauthorized Luxottica EyeMed associate(s) and external parties is prohibited.</a:t>
            </a:r>
            <a:endParaRPr lang="en-US" dirty="0"/>
          </a:p>
        </p:txBody>
      </p:sp>
      <p:sp>
        <p:nvSpPr>
          <p:cNvPr id="4" name="Slide Number Placeholder 3"/>
          <p:cNvSpPr>
            <a:spLocks noGrp="1"/>
          </p:cNvSpPr>
          <p:nvPr>
            <p:ph type="sldNum" sz="quarter" idx="12"/>
          </p:nvPr>
        </p:nvSpPr>
        <p:spPr/>
        <p:txBody>
          <a:bodyPr/>
          <a:lstStyle/>
          <a:p>
            <a:fld id="{90B01CFB-CC03-4139-840A-820EDE25C316}" type="slidenum">
              <a:rPr lang="en-US">
                <a:solidFill>
                  <a:schemeClr val="tx2"/>
                </a:solidFill>
              </a:rPr>
              <a:pPr/>
              <a:t>4</a:t>
            </a:fld>
            <a:endParaRPr lang="en-US">
              <a:solidFill>
                <a:schemeClr val="tx2"/>
              </a:solidFill>
            </a:endParaRPr>
          </a:p>
        </p:txBody>
      </p:sp>
      <p:sp>
        <p:nvSpPr>
          <p:cNvPr id="5" name="Text Placeholder 2"/>
          <p:cNvSpPr txBox="1">
            <a:spLocks/>
          </p:cNvSpPr>
          <p:nvPr/>
        </p:nvSpPr>
        <p:spPr>
          <a:xfrm>
            <a:off x="91440" y="494418"/>
            <a:ext cx="12192000" cy="1311952"/>
          </a:xfrm>
          <a:prstGeom prst="rect">
            <a:avLst/>
          </a:prstGeom>
        </p:spPr>
        <p:txBody>
          <a:bodyP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defTabSz="914173">
              <a:lnSpc>
                <a:spcPct val="100000"/>
              </a:lnSpc>
              <a:spcBef>
                <a:spcPts val="0"/>
              </a:spcBef>
              <a:buNone/>
            </a:pPr>
            <a:r>
              <a:rPr lang="en-US" sz="3600" dirty="0">
                <a:solidFill>
                  <a:schemeClr val="bg1"/>
                </a:solidFill>
                <a:latin typeface="Verdana" charset="0"/>
                <a:ea typeface="Verdana" charset="0"/>
                <a:cs typeface="Verdana" charset="0"/>
              </a:rPr>
              <a:t>You’re on EyeMed’s Select network, </a:t>
            </a:r>
            <a:br>
              <a:rPr lang="en-US" sz="3600" dirty="0">
                <a:solidFill>
                  <a:schemeClr val="bg1"/>
                </a:solidFill>
                <a:latin typeface="Verdana" charset="0"/>
                <a:ea typeface="Verdana" charset="0"/>
                <a:cs typeface="Verdana" charset="0"/>
              </a:rPr>
            </a:br>
            <a:r>
              <a:rPr lang="en-US" sz="3600" dirty="0">
                <a:solidFill>
                  <a:schemeClr val="bg1"/>
                </a:solidFill>
                <a:latin typeface="Verdana" charset="0"/>
                <a:ea typeface="Verdana" charset="0"/>
                <a:cs typeface="Verdana" charset="0"/>
              </a:rPr>
              <a:t>so you’ve got choices — lots of them</a:t>
            </a:r>
          </a:p>
        </p:txBody>
      </p:sp>
      <p:sp>
        <p:nvSpPr>
          <p:cNvPr id="18" name="Rectangle 17"/>
          <p:cNvSpPr/>
          <p:nvPr/>
        </p:nvSpPr>
        <p:spPr>
          <a:xfrm>
            <a:off x="-4" y="3920952"/>
            <a:ext cx="12192004" cy="830997"/>
          </a:xfrm>
          <a:prstGeom prst="rect">
            <a:avLst/>
          </a:prstGeom>
        </p:spPr>
        <p:txBody>
          <a:bodyPr wrap="square">
            <a:spAutoFit/>
          </a:bodyPr>
          <a:lstStyle/>
          <a:p>
            <a:pPr algn="ctr" defTabSz="456903">
              <a:spcBef>
                <a:spcPts val="600"/>
              </a:spcBef>
              <a:spcAft>
                <a:spcPts val="600"/>
              </a:spcAft>
            </a:pPr>
            <a:r>
              <a:rPr lang="en-US" sz="2000" dirty="0">
                <a:solidFill>
                  <a:schemeClr val="accent4"/>
                </a:solidFill>
                <a:latin typeface="Verdana" panose="020B0604030504040204" pitchFamily="34" charset="0"/>
                <a:ea typeface="Verdana" panose="020B0604030504040204" pitchFamily="34" charset="0"/>
                <a:cs typeface="Verdana" panose="020B0604030504040204" pitchFamily="34" charset="0"/>
              </a:rPr>
              <a:t>And your local providers: </a:t>
            </a:r>
          </a:p>
          <a:p>
            <a:pPr algn="ctr" defTabSz="456903">
              <a:spcBef>
                <a:spcPts val="600"/>
              </a:spcBef>
              <a:spcAft>
                <a:spcPts val="600"/>
              </a:spcAft>
            </a:pPr>
            <a:r>
              <a:rPr lang="en-US" dirty="0" err="1">
                <a:latin typeface="Verdana" panose="020B0604030504040204" pitchFamily="34" charset="0"/>
                <a:ea typeface="Verdana" panose="020B0604030504040204" pitchFamily="34" charset="0"/>
                <a:cs typeface="Verdana" panose="020B0604030504040204" pitchFamily="34" charset="0"/>
              </a:rPr>
              <a:t>MyEyeDr</a:t>
            </a:r>
            <a:r>
              <a:rPr lang="en-US" dirty="0">
                <a:latin typeface="Verdana" panose="020B0604030504040204" pitchFamily="34" charset="0"/>
                <a:ea typeface="Verdana" panose="020B0604030504040204" pitchFamily="34" charset="0"/>
                <a:cs typeface="Verdana" panose="020B0604030504040204" pitchFamily="34" charset="0"/>
              </a:rPr>
              <a:t>, Innovative Eye Care, &amp; Piedmont Eyecare</a:t>
            </a:r>
          </a:p>
        </p:txBody>
      </p:sp>
      <p:sp>
        <p:nvSpPr>
          <p:cNvPr id="19" name="TextBox 18"/>
          <p:cNvSpPr txBox="1"/>
          <p:nvPr/>
        </p:nvSpPr>
        <p:spPr>
          <a:xfrm>
            <a:off x="-4" y="2522226"/>
            <a:ext cx="12192004" cy="707882"/>
          </a:xfrm>
          <a:prstGeom prst="rect">
            <a:avLst/>
          </a:prstGeom>
          <a:noFill/>
        </p:spPr>
        <p:txBody>
          <a:bodyPr wrap="square" lIns="91420" tIns="45718" rIns="91420" bIns="45718" rtlCol="0" anchor="ctr">
            <a:spAutoFit/>
          </a:bodyPr>
          <a:lstStyle/>
          <a:p>
            <a:pPr algn="ctr"/>
            <a:r>
              <a:rPr lang="en-US" sz="2000" dirty="0">
                <a:solidFill>
                  <a:schemeClr val="accent4"/>
                </a:solidFill>
                <a:latin typeface="Verdana" panose="020B0604030504040204" pitchFamily="34" charset="0"/>
                <a:ea typeface="Verdana" panose="020B0604030504040204" pitchFamily="34" charset="0"/>
                <a:cs typeface="Verdana" panose="020B0604030504040204" pitchFamily="34" charset="0"/>
              </a:rPr>
              <a:t>More than 174,000 provider access points at 38,000 locations, including:</a:t>
            </a:r>
          </a:p>
          <a:p>
            <a:pPr algn="ctr"/>
            <a:endParaRPr lang="en-US" sz="2000" dirty="0">
              <a:solidFill>
                <a:schemeClr val="accent4"/>
              </a:solidFill>
              <a:latin typeface="Verdana" panose="020B0604030504040204" pitchFamily="34" charset="0"/>
              <a:ea typeface="Verdana" panose="020B0604030504040204" pitchFamily="34" charset="0"/>
              <a:cs typeface="Verdana" panose="020B0604030504040204" pitchFamily="34" charset="0"/>
            </a:endParaRPr>
          </a:p>
        </p:txBody>
      </p:sp>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07138" y="2775185"/>
            <a:ext cx="7005160" cy="1307629"/>
          </a:xfrm>
          <a:prstGeom prst="rect">
            <a:avLst/>
          </a:prstGeom>
        </p:spPr>
      </p:pic>
      <p:sp>
        <p:nvSpPr>
          <p:cNvPr id="21" name="Rectangle 20"/>
          <p:cNvSpPr/>
          <p:nvPr/>
        </p:nvSpPr>
        <p:spPr>
          <a:xfrm>
            <a:off x="0" y="4966240"/>
            <a:ext cx="12192000" cy="400110"/>
          </a:xfrm>
          <a:prstGeom prst="rect">
            <a:avLst/>
          </a:prstGeom>
        </p:spPr>
        <p:txBody>
          <a:bodyPr wrap="square">
            <a:spAutoFit/>
          </a:bodyPr>
          <a:lstStyle/>
          <a:p>
            <a:pPr algn="ctr" defTabSz="456903"/>
            <a:r>
              <a:rPr lang="en-US" sz="2000" dirty="0">
                <a:solidFill>
                  <a:schemeClr val="accent4"/>
                </a:solidFill>
                <a:latin typeface="Verdana" panose="020B0604030504040204" pitchFamily="34" charset="0"/>
                <a:ea typeface="Verdana" panose="020B0604030504040204" pitchFamily="34" charset="0"/>
                <a:cs typeface="Verdana" panose="020B0604030504040204" pitchFamily="34" charset="0"/>
              </a:rPr>
              <a:t>Plus, online options:</a:t>
            </a:r>
          </a:p>
        </p:txBody>
      </p:sp>
      <p:pic>
        <p:nvPicPr>
          <p:cNvPr id="2" name="Picture 1">
            <a:extLst>
              <a:ext uri="{FF2B5EF4-FFF2-40B4-BE49-F238E27FC236}">
                <a16:creationId xmlns:a16="http://schemas.microsoft.com/office/drawing/2014/main" id="{AD46059E-3207-2A19-D224-84963C5D4C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70175" y="5546958"/>
            <a:ext cx="821782" cy="306301"/>
          </a:xfrm>
          <a:prstGeom prst="rect">
            <a:avLst/>
          </a:prstGeom>
        </p:spPr>
      </p:pic>
    </p:spTree>
    <p:extLst>
      <p:ext uri="{BB962C8B-B14F-4D97-AF65-F5344CB8AC3E}">
        <p14:creationId xmlns:p14="http://schemas.microsoft.com/office/powerpoint/2010/main" val="2843879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p:cNvSpPr>
          <p:nvPr/>
        </p:nvSpPr>
        <p:spPr bwMode="white">
          <a:xfrm>
            <a:off x="8220075" y="0"/>
            <a:ext cx="3971925" cy="6858000"/>
          </a:xfrm>
          <a:prstGeom prst="rect">
            <a:avLst/>
          </a:prstGeom>
          <a:solidFill>
            <a:schemeClr val="accent4"/>
          </a:solidFill>
          <a:ln>
            <a:noFill/>
            <a:headEnd type="none"/>
            <a:tailEnd type="none"/>
          </a:ln>
        </p:spPr>
        <p:style>
          <a:lnRef idx="2">
            <a:schemeClr val="accent1">
              <a:shade val="15000"/>
            </a:schemeClr>
          </a:lnRef>
          <a:fillRef idx="1">
            <a:schemeClr val="accent1"/>
          </a:fillRef>
          <a:effectRef idx="0">
            <a:schemeClr val="accent1"/>
          </a:effectRef>
          <a:fontRef idx="minor">
            <a:schemeClr val="lt1"/>
          </a:fontRef>
        </p:style>
        <p:txBody>
          <a:bodyPr wrap="squar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93B3"/>
              </a:solidFill>
              <a:effectLst/>
              <a:uLnTx/>
              <a:uFillTx/>
              <a:latin typeface="Calibri"/>
              <a:ea typeface="+mn-ea"/>
              <a:cs typeface="+mn-cs"/>
            </a:endParaRPr>
          </a:p>
        </p:txBody>
      </p:sp>
      <p:graphicFrame>
        <p:nvGraphicFramePr>
          <p:cNvPr id="18" name="Table 17"/>
          <p:cNvGraphicFramePr/>
          <p:nvPr/>
        </p:nvGraphicFramePr>
        <p:xfrm>
          <a:off x="9023500" y="1850004"/>
          <a:ext cx="2299652" cy="4460437"/>
        </p:xfrm>
        <a:graphic>
          <a:graphicData uri="http://schemas.openxmlformats.org/drawingml/2006/table">
            <a:tbl>
              <a:tblPr firstRow="1" bandRow="1">
                <a:tableStyleId>{5C22544A-7EE6-4342-B048-85BDC9FD1C3A}</a:tableStyleId>
              </a:tblPr>
              <a:tblGrid>
                <a:gridCol w="2299652">
                  <a:extLst>
                    <a:ext uri="{9D8B030D-6E8A-4147-A177-3AD203B41FA5}">
                      <a16:colId xmlns:a16="http://schemas.microsoft.com/office/drawing/2014/main" val="20000"/>
                    </a:ext>
                  </a:extLst>
                </a:gridCol>
              </a:tblGrid>
              <a:tr h="598664">
                <a:tc>
                  <a:txBody>
                    <a:bodyPr/>
                    <a:lstStyle/>
                    <a:p>
                      <a:pPr marL="0" indent="0" algn="l" defTabSz="914400" rtl="0">
                        <a:lnSpc>
                          <a:spcPts val="2080"/>
                        </a:lnSpc>
                        <a:spcBef>
                          <a:spcPts val="500"/>
                        </a:spcBef>
                        <a:spcAft>
                          <a:spcPts val="0"/>
                        </a:spcAft>
                        <a:buClrTx/>
                        <a:buSzTx/>
                        <a:buFont typeface="Arial"/>
                        <a:buNone/>
                        <a:tabLst/>
                      </a:pPr>
                      <a:endParaRPr lang="en-US" sz="1600" b="0" i="0" dirty="0">
                        <a:solidFill>
                          <a:schemeClr val="bg1"/>
                        </a:solidFill>
                        <a:latin typeface="Verdana"/>
                        <a:ea typeface="Verdana"/>
                      </a:endParaRPr>
                    </a:p>
                  </a:txBody>
                  <a:tcPr marB="91440" anchor="ctr" horzOverflow="overflow">
                    <a:lnL w="19050" cap="flat">
                      <a:noFill/>
                      <a:prstDash val="solid"/>
                      <a:round/>
                      <a:headEnd type="none" w="med" len="med"/>
                      <a:tailEnd type="none" w="med" len="med"/>
                    </a:lnL>
                    <a:lnR w="19050" cap="flat">
                      <a:noFill/>
                      <a:prstDash val="solid"/>
                      <a:round/>
                      <a:headEnd type="none" w="med" len="med"/>
                      <a:tailEnd type="none" w="med" len="med"/>
                    </a:lnR>
                    <a:lnT w="19050" cap="flat">
                      <a:noFill/>
                      <a:prstDash val="solid"/>
                      <a:round/>
                      <a:headEnd type="none" w="med" len="med"/>
                      <a:tailEnd type="none" w="med" len="med"/>
                    </a:lnT>
                    <a:lnB w="19050" cap="flat">
                      <a:solidFill>
                        <a:schemeClr val="bg2"/>
                      </a:solidFill>
                      <a:prstDash val="solid"/>
                      <a:round/>
                      <a:headEnd type="none" w="med" len="med"/>
                      <a:tailEnd type="none" w="med" len="med"/>
                    </a:lnB>
                    <a:lnTlToBr w="12700">
                      <a:noFill/>
                      <a:prstDash val="solid"/>
                      <a:headEnd type="none"/>
                      <a:tailEnd type="none"/>
                    </a:lnTlToBr>
                    <a:lnBlToTr w="12700">
                      <a:noFill/>
                      <a:prstDash val="solid"/>
                      <a:headEnd type="none"/>
                      <a:tailEnd type="none"/>
                    </a:lnBlToTr>
                    <a:noFill/>
                  </a:tcPr>
                </a:tc>
                <a:extLst>
                  <a:ext uri="{0D108BD9-81ED-4DB2-BD59-A6C34878D82A}">
                    <a16:rowId xmlns:a16="http://schemas.microsoft.com/office/drawing/2014/main" val="10000"/>
                  </a:ext>
                </a:extLst>
              </a:tr>
              <a:tr h="522615">
                <a:tc>
                  <a:txBody>
                    <a:bodyPr/>
                    <a:lstStyle/>
                    <a:p>
                      <a:pPr marL="0" indent="0" algn="l" defTabSz="914400" rtl="0">
                        <a:lnSpc>
                          <a:spcPts val="2080"/>
                        </a:lnSpc>
                        <a:spcBef>
                          <a:spcPts val="500"/>
                        </a:spcBef>
                        <a:spcAft>
                          <a:spcPts val="0"/>
                        </a:spcAft>
                        <a:buClrTx/>
                        <a:buSzTx/>
                        <a:buFont typeface="Arial"/>
                        <a:buNone/>
                        <a:tabLst/>
                      </a:pPr>
                      <a:endParaRPr lang="en-US" sz="1600" b="0" i="0" dirty="0">
                        <a:solidFill>
                          <a:schemeClr val="bg1"/>
                        </a:solidFill>
                        <a:latin typeface="Verdana"/>
                        <a:ea typeface="Verdana"/>
                      </a:endParaRPr>
                    </a:p>
                  </a:txBody>
                  <a:tcPr marB="91440" anchor="ctr" horzOverflow="overflow">
                    <a:lnL w="19050" cap="flat">
                      <a:noFill/>
                      <a:prstDash val="solid"/>
                      <a:round/>
                      <a:headEnd type="none" w="med" len="med"/>
                      <a:tailEnd type="none" w="med" len="med"/>
                    </a:lnL>
                    <a:lnR w="19050" cap="flat">
                      <a:noFill/>
                      <a:prstDash val="solid"/>
                      <a:round/>
                      <a:headEnd type="none" w="med" len="med"/>
                      <a:tailEnd type="none" w="med" len="med"/>
                    </a:lnR>
                    <a:lnT w="19050" cap="flat">
                      <a:solidFill>
                        <a:schemeClr val="bg2"/>
                      </a:solidFill>
                      <a:prstDash val="solid"/>
                      <a:round/>
                      <a:headEnd type="none" w="med" len="med"/>
                      <a:tailEnd type="none" w="med" len="med"/>
                    </a:lnT>
                    <a:lnB w="19050" cap="flat">
                      <a:solidFill>
                        <a:schemeClr val="bg2"/>
                      </a:solidFill>
                      <a:prstDash val="solid"/>
                      <a:round/>
                      <a:headEnd type="none" w="med" len="med"/>
                      <a:tailEnd type="none" w="med" len="med"/>
                    </a:lnB>
                    <a:lnTlToBr w="12700">
                      <a:noFill/>
                      <a:prstDash val="solid"/>
                      <a:headEnd type="none"/>
                      <a:tailEnd type="none"/>
                    </a:lnTlToBr>
                    <a:lnBlToTr w="12700">
                      <a:noFill/>
                      <a:prstDash val="solid"/>
                      <a:headEnd type="none"/>
                      <a:tailEnd type="none"/>
                    </a:lnBlToTr>
                    <a:noFill/>
                  </a:tcPr>
                </a:tc>
                <a:extLst>
                  <a:ext uri="{0D108BD9-81ED-4DB2-BD59-A6C34878D82A}">
                    <a16:rowId xmlns:a16="http://schemas.microsoft.com/office/drawing/2014/main" val="10001"/>
                  </a:ext>
                </a:extLst>
              </a:tr>
              <a:tr h="522615">
                <a:tc>
                  <a:txBody>
                    <a:bodyPr/>
                    <a:lstStyle/>
                    <a:p>
                      <a:pPr marL="0" indent="0" algn="l" defTabSz="914400" rtl="0">
                        <a:lnSpc>
                          <a:spcPts val="2080"/>
                        </a:lnSpc>
                        <a:spcBef>
                          <a:spcPts val="500"/>
                        </a:spcBef>
                        <a:spcAft>
                          <a:spcPts val="0"/>
                        </a:spcAft>
                        <a:buClrTx/>
                        <a:buSzTx/>
                        <a:buFont typeface="Arial"/>
                        <a:buNone/>
                        <a:tabLst/>
                      </a:pPr>
                      <a:endParaRPr lang="en-US" sz="1600" b="0" i="0" dirty="0">
                        <a:solidFill>
                          <a:schemeClr val="bg1"/>
                        </a:solidFill>
                        <a:latin typeface="Verdana"/>
                        <a:ea typeface="Verdana"/>
                      </a:endParaRPr>
                    </a:p>
                  </a:txBody>
                  <a:tcPr marB="91440" anchor="ctr" horzOverflow="overflow">
                    <a:lnL w="19050" cap="flat">
                      <a:noFill/>
                      <a:prstDash val="solid"/>
                      <a:round/>
                      <a:headEnd type="none" w="med" len="med"/>
                      <a:tailEnd type="none" w="med" len="med"/>
                    </a:lnL>
                    <a:lnR w="19050" cap="flat">
                      <a:no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a:solidFill>
                        <a:schemeClr val="bg2"/>
                      </a:solidFill>
                      <a:prstDash val="solid"/>
                      <a:round/>
                      <a:headEnd type="none" w="med" len="med"/>
                      <a:tailEnd type="none" w="med" len="med"/>
                    </a:lnB>
                    <a:lnTlToBr w="12700">
                      <a:noFill/>
                      <a:prstDash val="solid"/>
                      <a:headEnd type="none"/>
                      <a:tailEnd type="none"/>
                    </a:lnTlToBr>
                    <a:lnBlToTr w="12700">
                      <a:noFill/>
                      <a:prstDash val="solid"/>
                      <a:headEnd type="none"/>
                      <a:tailEnd type="none"/>
                    </a:lnBlToTr>
                    <a:noFill/>
                  </a:tcPr>
                </a:tc>
                <a:extLst>
                  <a:ext uri="{0D108BD9-81ED-4DB2-BD59-A6C34878D82A}">
                    <a16:rowId xmlns:a16="http://schemas.microsoft.com/office/drawing/2014/main" val="1608505080"/>
                  </a:ext>
                </a:extLst>
              </a:tr>
              <a:tr h="522615">
                <a:tc>
                  <a:txBody>
                    <a:bodyPr/>
                    <a:lstStyle/>
                    <a:p>
                      <a:pPr marL="0" indent="0" algn="l" defTabSz="914400" rtl="0">
                        <a:lnSpc>
                          <a:spcPts val="2080"/>
                        </a:lnSpc>
                        <a:spcBef>
                          <a:spcPts val="500"/>
                        </a:spcBef>
                        <a:spcAft>
                          <a:spcPts val="0"/>
                        </a:spcAft>
                        <a:buClrTx/>
                        <a:buSzTx/>
                        <a:buFont typeface="Arial"/>
                        <a:buNone/>
                        <a:tabLst/>
                      </a:pPr>
                      <a:endParaRPr lang="en-US" sz="1600" b="0" i="0" dirty="0">
                        <a:solidFill>
                          <a:schemeClr val="bg1"/>
                        </a:solidFill>
                        <a:latin typeface="Verdana"/>
                        <a:ea typeface="Verdana"/>
                      </a:endParaRPr>
                    </a:p>
                  </a:txBody>
                  <a:tcPr marB="91440" anchor="ctr" horzOverflow="overflow">
                    <a:lnL w="19050" cap="flat">
                      <a:noFill/>
                      <a:prstDash val="solid"/>
                      <a:round/>
                      <a:headEnd type="none" w="med" len="med"/>
                      <a:tailEnd type="none" w="med" len="med"/>
                    </a:lnL>
                    <a:lnR w="19050" cap="flat">
                      <a:no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a:solidFill>
                        <a:schemeClr val="bg2"/>
                      </a:solidFill>
                      <a:prstDash val="solid"/>
                      <a:round/>
                      <a:headEnd type="none" w="med" len="med"/>
                      <a:tailEnd type="none" w="med" len="med"/>
                    </a:lnB>
                    <a:lnTlToBr w="12700">
                      <a:noFill/>
                      <a:prstDash val="solid"/>
                      <a:headEnd type="none"/>
                      <a:tailEnd type="none"/>
                    </a:lnTlToBr>
                    <a:lnBlToTr w="12700">
                      <a:noFill/>
                      <a:prstDash val="solid"/>
                      <a:headEnd type="none"/>
                      <a:tailEnd type="none"/>
                    </a:lnBlToTr>
                    <a:noFill/>
                  </a:tcPr>
                </a:tc>
                <a:extLst>
                  <a:ext uri="{0D108BD9-81ED-4DB2-BD59-A6C34878D82A}">
                    <a16:rowId xmlns:a16="http://schemas.microsoft.com/office/drawing/2014/main" val="495415146"/>
                  </a:ext>
                </a:extLst>
              </a:tr>
              <a:tr h="526549">
                <a:tc>
                  <a:txBody>
                    <a:bodyPr/>
                    <a:lstStyle/>
                    <a:p>
                      <a:pPr marL="0" indent="0" algn="l" defTabSz="914400" rtl="0">
                        <a:lnSpc>
                          <a:spcPts val="2080"/>
                        </a:lnSpc>
                        <a:spcBef>
                          <a:spcPts val="500"/>
                        </a:spcBef>
                        <a:spcAft>
                          <a:spcPts val="0"/>
                        </a:spcAft>
                        <a:buClrTx/>
                        <a:buSzTx/>
                        <a:buFont typeface="Arial"/>
                        <a:buNone/>
                        <a:tabLst/>
                      </a:pPr>
                      <a:endParaRPr lang="en-US" sz="1600" b="0" i="0" dirty="0">
                        <a:solidFill>
                          <a:schemeClr val="bg1"/>
                        </a:solidFill>
                        <a:latin typeface="Verdana"/>
                        <a:ea typeface="Verdana"/>
                      </a:endParaRPr>
                    </a:p>
                  </a:txBody>
                  <a:tcPr marB="91440" anchor="ctr" horzOverflow="overflow">
                    <a:lnL w="19050" cap="flat">
                      <a:noFill/>
                      <a:prstDash val="solid"/>
                      <a:round/>
                      <a:headEnd type="none" w="med" len="med"/>
                      <a:tailEnd type="none" w="med" len="med"/>
                    </a:lnL>
                    <a:lnR w="19050" cap="flat">
                      <a:noFill/>
                      <a:prstDash val="solid"/>
                      <a:round/>
                      <a:headEnd type="none" w="med" len="med"/>
                      <a:tailEnd type="none" w="med" len="med"/>
                    </a:lnR>
                    <a:lnT w="19050" cap="flat">
                      <a:solidFill>
                        <a:schemeClr val="bg2"/>
                      </a:solidFill>
                      <a:prstDash val="solid"/>
                      <a:round/>
                      <a:headEnd type="none" w="med" len="med"/>
                      <a:tailEnd type="none" w="med" len="med"/>
                    </a:lnT>
                    <a:lnB w="19050" cap="flat">
                      <a:solidFill>
                        <a:schemeClr val="bg2"/>
                      </a:solidFill>
                      <a:prstDash val="solid"/>
                      <a:round/>
                      <a:headEnd type="none" w="med" len="med"/>
                      <a:tailEnd type="none" w="med" len="med"/>
                    </a:lnB>
                    <a:lnTlToBr w="12700">
                      <a:noFill/>
                      <a:prstDash val="solid"/>
                      <a:headEnd type="none"/>
                      <a:tailEnd type="none"/>
                    </a:lnTlToBr>
                    <a:lnBlToTr w="12700">
                      <a:noFill/>
                      <a:prstDash val="solid"/>
                      <a:headEnd type="none"/>
                      <a:tailEnd type="none"/>
                    </a:lnBlToTr>
                    <a:noFill/>
                  </a:tcPr>
                </a:tc>
                <a:extLst>
                  <a:ext uri="{0D108BD9-81ED-4DB2-BD59-A6C34878D82A}">
                    <a16:rowId xmlns:a16="http://schemas.microsoft.com/office/drawing/2014/main" val="10002"/>
                  </a:ext>
                </a:extLst>
              </a:tr>
              <a:tr h="590412">
                <a:tc>
                  <a:txBody>
                    <a:bodyPr/>
                    <a:lstStyle/>
                    <a:p>
                      <a:pPr marL="0" indent="0" algn="l" defTabSz="914400" rtl="0">
                        <a:lnSpc>
                          <a:spcPts val="2080"/>
                        </a:lnSpc>
                        <a:spcBef>
                          <a:spcPts val="500"/>
                        </a:spcBef>
                        <a:spcAft>
                          <a:spcPts val="0"/>
                        </a:spcAft>
                        <a:buClrTx/>
                        <a:buSzTx/>
                        <a:buFont typeface="Arial"/>
                        <a:buNone/>
                        <a:tabLst/>
                      </a:pPr>
                      <a:endParaRPr lang="en-US" sz="1600" b="0" i="0" dirty="0">
                        <a:solidFill>
                          <a:schemeClr val="bg1"/>
                        </a:solidFill>
                        <a:latin typeface="Verdana"/>
                        <a:ea typeface="Verdana"/>
                      </a:endParaRPr>
                    </a:p>
                  </a:txBody>
                  <a:tcPr marB="91440" anchor="ctr" horzOverflow="overflow">
                    <a:lnL w="19050" cap="flat">
                      <a:noFill/>
                      <a:prstDash val="solid"/>
                      <a:round/>
                      <a:headEnd type="none" w="med" len="med"/>
                      <a:tailEnd type="none" w="med" len="med"/>
                    </a:lnL>
                    <a:lnR w="19050" cap="flat">
                      <a:noFill/>
                      <a:prstDash val="solid"/>
                      <a:round/>
                      <a:headEnd type="none" w="med" len="med"/>
                      <a:tailEnd type="none" w="med" len="med"/>
                    </a:lnR>
                    <a:lnT w="19050" cap="flat">
                      <a:solidFill>
                        <a:schemeClr val="bg2"/>
                      </a:solidFill>
                      <a:prstDash val="solid"/>
                      <a:round/>
                      <a:headEnd type="none" w="med" len="med"/>
                      <a:tailEnd type="none" w="med" len="med"/>
                    </a:lnT>
                    <a:lnB w="19050" cap="flat">
                      <a:solidFill>
                        <a:schemeClr val="bg2"/>
                      </a:solidFill>
                      <a:prstDash val="solid"/>
                      <a:round/>
                      <a:headEnd type="none" w="med" len="med"/>
                      <a:tailEnd type="none" w="med" len="med"/>
                    </a:lnB>
                    <a:lnTlToBr w="12700">
                      <a:noFill/>
                      <a:prstDash val="solid"/>
                      <a:headEnd type="none"/>
                      <a:tailEnd type="none"/>
                    </a:lnTlToBr>
                    <a:lnBlToTr w="12700">
                      <a:noFill/>
                      <a:prstDash val="solid"/>
                      <a:headEnd type="none"/>
                      <a:tailEnd type="none"/>
                    </a:lnBlToTr>
                    <a:noFill/>
                  </a:tcPr>
                </a:tc>
                <a:extLst>
                  <a:ext uri="{0D108BD9-81ED-4DB2-BD59-A6C34878D82A}">
                    <a16:rowId xmlns:a16="http://schemas.microsoft.com/office/drawing/2014/main" val="10003"/>
                  </a:ext>
                </a:extLst>
              </a:tr>
              <a:tr h="578303">
                <a:tc>
                  <a:txBody>
                    <a:bodyPr/>
                    <a:lstStyle/>
                    <a:p>
                      <a:pPr marL="0" indent="0" algn="l" defTabSz="914400" rtl="0">
                        <a:lnSpc>
                          <a:spcPts val="2080"/>
                        </a:lnSpc>
                        <a:spcBef>
                          <a:spcPts val="500"/>
                        </a:spcBef>
                        <a:spcAft>
                          <a:spcPts val="0"/>
                        </a:spcAft>
                        <a:buClrTx/>
                        <a:buSzTx/>
                        <a:buFont typeface="Arial"/>
                        <a:buNone/>
                        <a:tabLst/>
                      </a:pPr>
                      <a:endParaRPr lang="en-US" sz="1600" b="0" i="0" dirty="0">
                        <a:solidFill>
                          <a:schemeClr val="bg1"/>
                        </a:solidFill>
                        <a:latin typeface="Verdana"/>
                        <a:ea typeface="Verdana"/>
                      </a:endParaRPr>
                    </a:p>
                  </a:txBody>
                  <a:tcPr marB="91440" anchor="ctr" horzOverflow="overflow">
                    <a:lnL w="19050" cap="flat">
                      <a:noFill/>
                      <a:prstDash val="solid"/>
                      <a:round/>
                      <a:headEnd type="none" w="med" len="med"/>
                      <a:tailEnd type="none" w="med" len="med"/>
                    </a:lnL>
                    <a:lnR w="19050" cap="flat">
                      <a:noFill/>
                      <a:prstDash val="solid"/>
                      <a:round/>
                      <a:headEnd type="none" w="med" len="med"/>
                      <a:tailEnd type="none" w="med" len="med"/>
                    </a:lnR>
                    <a:lnT w="19050" cap="flat">
                      <a:solidFill>
                        <a:schemeClr val="bg2"/>
                      </a:solidFill>
                      <a:prstDash val="solid"/>
                      <a:round/>
                      <a:headEnd type="none" w="med" len="med"/>
                      <a:tailEnd type="none" w="med" len="med"/>
                    </a:lnT>
                    <a:lnB w="19050" cap="flat">
                      <a:solidFill>
                        <a:schemeClr val="bg2"/>
                      </a:solidFill>
                      <a:prstDash val="solid"/>
                      <a:round/>
                      <a:headEnd type="none" w="med" len="med"/>
                      <a:tailEnd type="none" w="med" len="med"/>
                    </a:lnB>
                    <a:lnTlToBr w="12700">
                      <a:noFill/>
                      <a:prstDash val="solid"/>
                      <a:headEnd type="none"/>
                      <a:tailEnd type="none"/>
                    </a:lnTlToBr>
                    <a:lnBlToTr w="12700">
                      <a:noFill/>
                      <a:prstDash val="solid"/>
                      <a:headEnd type="none"/>
                      <a:tailEnd type="none"/>
                    </a:lnBlToTr>
                    <a:noFill/>
                  </a:tcPr>
                </a:tc>
                <a:extLst>
                  <a:ext uri="{0D108BD9-81ED-4DB2-BD59-A6C34878D82A}">
                    <a16:rowId xmlns:a16="http://schemas.microsoft.com/office/drawing/2014/main" val="10004"/>
                  </a:ext>
                </a:extLst>
              </a:tr>
              <a:tr h="598664">
                <a:tc>
                  <a:txBody>
                    <a:bodyPr/>
                    <a:lstStyle/>
                    <a:p>
                      <a:pPr marL="0" indent="0" algn="l" defTabSz="914400" rtl="0">
                        <a:lnSpc>
                          <a:spcPts val="2080"/>
                        </a:lnSpc>
                        <a:spcBef>
                          <a:spcPts val="500"/>
                        </a:spcBef>
                        <a:spcAft>
                          <a:spcPts val="0"/>
                        </a:spcAft>
                        <a:buClrTx/>
                        <a:buSzTx/>
                        <a:buFont typeface="Arial"/>
                        <a:buNone/>
                        <a:tabLst/>
                      </a:pPr>
                      <a:endParaRPr lang="en-US" sz="1600" b="0" i="0" dirty="0">
                        <a:solidFill>
                          <a:schemeClr val="bg1"/>
                        </a:solidFill>
                        <a:latin typeface="Verdana"/>
                        <a:ea typeface="Verdana"/>
                      </a:endParaRPr>
                    </a:p>
                  </a:txBody>
                  <a:tcPr marB="91440" anchor="ctr" horzOverflow="overflow">
                    <a:lnL w="19050" cap="flat">
                      <a:noFill/>
                      <a:prstDash val="solid"/>
                      <a:round/>
                      <a:headEnd type="none" w="med" len="med"/>
                      <a:tailEnd type="none" w="med" len="med"/>
                    </a:lnL>
                    <a:lnR w="19050" cap="flat">
                      <a:noFill/>
                      <a:prstDash val="solid"/>
                      <a:round/>
                      <a:headEnd type="none" w="med" len="med"/>
                      <a:tailEnd type="none" w="med" len="med"/>
                    </a:lnR>
                    <a:lnT w="19050" cap="flat">
                      <a:solidFill>
                        <a:schemeClr val="bg2"/>
                      </a:solidFill>
                      <a:prstDash val="solid"/>
                      <a:round/>
                      <a:headEnd type="none" w="med" len="med"/>
                      <a:tailEnd type="none" w="med" len="med"/>
                    </a:lnT>
                    <a:lnB w="19050" cap="flat">
                      <a:solidFill>
                        <a:schemeClr val="bg2"/>
                      </a:solidFill>
                      <a:prstDash val="solid"/>
                      <a:round/>
                      <a:headEnd type="none" w="med" len="med"/>
                      <a:tailEnd type="none" w="med" len="med"/>
                    </a:lnB>
                    <a:lnTlToBr w="12700">
                      <a:noFill/>
                      <a:prstDash val="solid"/>
                      <a:headEnd type="none"/>
                      <a:tailEnd type="none"/>
                    </a:lnTlToBr>
                    <a:lnBlToTr w="12700">
                      <a:noFill/>
                      <a:prstDash val="solid"/>
                      <a:headEnd type="none"/>
                      <a:tailEnd type="none"/>
                    </a:lnBlToTr>
                    <a:noFill/>
                  </a:tcPr>
                </a:tc>
                <a:extLst>
                  <a:ext uri="{0D108BD9-81ED-4DB2-BD59-A6C34878D82A}">
                    <a16:rowId xmlns:a16="http://schemas.microsoft.com/office/drawing/2014/main" val="10005"/>
                  </a:ext>
                </a:extLst>
              </a:tr>
            </a:tbl>
          </a:graphicData>
        </a:graphic>
      </p:graphicFrame>
      <p:pic>
        <p:nvPicPr>
          <p:cNvPr id="43" name="Graphic 42"/>
          <p:cNvPicPr>
            <a:picLocks noChangeAspect="1"/>
          </p:cNvPicPr>
          <p:nvPr/>
        </p:nvPicPr>
        <p:blipFill>
          <a:blip>
            <a:lum/>
            <a:extLst>
              <a:ext uri="{96DAC541-7B7A-43D3-8B79-37D633B846F1}">
                <asvg:svgBlip xmlns:asvg="http://schemas.microsoft.com/office/drawing/2016/SVG/main" r:embed="rId2"/>
              </a:ext>
            </a:extLst>
          </a:blip>
          <a:srcRect l="10293" t="2" r="-2" b="-5121"/>
          <a:stretch>
            <a:fillRect/>
          </a:stretch>
        </p:blipFill>
        <p:spPr bwMode="white">
          <a:xfrm>
            <a:off x="8220075" y="-239490"/>
            <a:ext cx="1832258" cy="2147029"/>
          </a:xfrm>
          <a:prstGeom prst="rect">
            <a:avLst/>
          </a:prstGeom>
          <a:ln>
            <a:headEnd type="none"/>
            <a:tailEnd type="none"/>
          </a:ln>
        </p:spPr>
      </p:pic>
      <p:sp>
        <p:nvSpPr>
          <p:cNvPr id="3" name="Title 2"/>
          <p:cNvSpPr txBox="1">
            <a:spLocks noChangeArrowheads="1"/>
          </p:cNvSpPr>
          <p:nvPr/>
        </p:nvSpPr>
        <p:spPr bwMode="white">
          <a:xfrm>
            <a:off x="437395" y="689438"/>
            <a:ext cx="5360815" cy="815934"/>
          </a:xfrm>
          <a:prstGeom prst="rect">
            <a:avLst/>
          </a:prstGeom>
          <a:ln>
            <a:headEnd type="none"/>
            <a:tailEnd type="none"/>
          </a:ln>
        </p:spPr>
        <p:txBody>
          <a:bodyPr wrap="square" lIns="91440" tIns="45720" rIns="91440" bIns="45720" anchor="t">
            <a:normAutofit/>
          </a:bodyPr>
          <a:lstStyle>
            <a:lvl1pPr algn="l" defTabSz="914400" rtl="0">
              <a:lnSpc>
                <a:spcPct val="90000"/>
              </a:lnSpc>
              <a:spcBef>
                <a:spcPct val="0"/>
              </a:spcBef>
              <a:buNone/>
              <a:defRPr sz="2600" b="0" i="0" kern="1200" dirty="0">
                <a:solidFill>
                  <a:schemeClr val="bg1"/>
                </a:solidFill>
                <a:latin typeface="Verdana"/>
                <a:ea typeface="Verdana"/>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0" i="0" u="none" strike="noStrike" kern="1200" cap="none" spc="0" normalizeH="0" baseline="0" noProof="0" dirty="0">
                <a:ln>
                  <a:noFill/>
                </a:ln>
                <a:solidFill>
                  <a:srgbClr val="8E0032"/>
                </a:solidFill>
                <a:effectLst/>
                <a:uLnTx/>
                <a:uFillTx/>
                <a:latin typeface="Verdana"/>
                <a:ea typeface="Verdana"/>
                <a:cs typeface="+mn-cs"/>
              </a:rPr>
              <a:t>Our online providers offer the </a:t>
            </a:r>
            <a:br>
              <a:rPr kumimoji="0" lang="en-US" sz="2600" b="0" i="0" u="none" strike="noStrike" kern="1200" cap="none" spc="0" normalizeH="0" baseline="0" noProof="0" dirty="0">
                <a:ln>
                  <a:noFill/>
                </a:ln>
                <a:solidFill>
                  <a:srgbClr val="8E0032"/>
                </a:solidFill>
                <a:effectLst/>
                <a:uLnTx/>
                <a:uFillTx/>
                <a:latin typeface="Verdana"/>
                <a:ea typeface="Verdana"/>
                <a:cs typeface="+mn-cs"/>
              </a:rPr>
            </a:br>
            <a:r>
              <a:rPr kumimoji="0" lang="en-US" sz="2600" b="0" i="0" u="none" strike="noStrike" kern="1200" cap="none" spc="0" normalizeH="0" baseline="0" noProof="0" dirty="0">
                <a:ln>
                  <a:noFill/>
                </a:ln>
                <a:solidFill>
                  <a:srgbClr val="8E0032"/>
                </a:solidFill>
                <a:effectLst/>
                <a:uLnTx/>
                <a:uFillTx/>
                <a:latin typeface="Verdana"/>
                <a:ea typeface="Verdana"/>
                <a:cs typeface="+mn-cs"/>
              </a:rPr>
              <a:t>brands members want most</a:t>
            </a:r>
          </a:p>
        </p:txBody>
      </p:sp>
      <p:sp>
        <p:nvSpPr>
          <p:cNvPr id="9" name="Text Placeholder 4"/>
          <p:cNvSpPr txBox="1">
            <a:spLocks noChangeArrowheads="1"/>
          </p:cNvSpPr>
          <p:nvPr/>
        </p:nvSpPr>
        <p:spPr bwMode="white">
          <a:xfrm>
            <a:off x="447675" y="319233"/>
            <a:ext cx="6735763" cy="370206"/>
          </a:xfrm>
          <a:prstGeom prst="rect">
            <a:avLst/>
          </a:prstGeom>
          <a:ln>
            <a:headEnd type="none"/>
            <a:tailEnd type="none"/>
          </a:ln>
        </p:spPr>
        <p:txBody>
          <a:bodyPr wrap="square"/>
          <a:lstStyle>
            <a:lvl1pPr marL="0" indent="0" algn="l" defTabSz="914400" rtl="0">
              <a:lnSpc>
                <a:spcPts val="1800"/>
              </a:lnSpc>
              <a:spcBef>
                <a:spcPts val="1000"/>
              </a:spcBef>
              <a:spcAft>
                <a:spcPts val="0"/>
              </a:spcAft>
              <a:buFont typeface="Arial"/>
              <a:buNone/>
              <a:defRPr sz="1400" b="1" kern="1200" dirty="0">
                <a:solidFill>
                  <a:schemeClr val="accent5"/>
                </a:solidFill>
                <a:latin typeface="Verdana"/>
                <a:ea typeface="Verdana"/>
              </a:defRPr>
            </a:lvl1pPr>
            <a:lvl2pPr marL="0" indent="0" algn="l" defTabSz="914400" rtl="0">
              <a:lnSpc>
                <a:spcPts val="1800"/>
              </a:lnSpc>
              <a:spcBef>
                <a:spcPts val="500"/>
              </a:spcBef>
              <a:spcAft>
                <a:spcPts val="800"/>
              </a:spcAft>
              <a:buFont typeface="Arial"/>
              <a:buNone/>
              <a:defRPr sz="1400" kern="1200" dirty="0">
                <a:solidFill>
                  <a:schemeClr val="accent5"/>
                </a:solidFill>
                <a:latin typeface="Verdana"/>
                <a:ea typeface="Verdana"/>
              </a:defRPr>
            </a:lvl2pPr>
            <a:lvl3pPr marL="182880" indent="-182880" algn="l" defTabSz="914400" rtl="0">
              <a:lnSpc>
                <a:spcPts val="2400"/>
              </a:lnSpc>
              <a:spcBef>
                <a:spcPts val="500"/>
              </a:spcBef>
              <a:spcAft>
                <a:spcPts val="800"/>
              </a:spcAft>
              <a:buSzPct val="100000"/>
              <a:buFont typeface="Arial"/>
              <a:buChar char="•"/>
              <a:defRPr sz="1400" kern="1200" dirty="0">
                <a:solidFill>
                  <a:schemeClr val="accent5"/>
                </a:solidFill>
                <a:latin typeface="Verdana"/>
                <a:ea typeface="Verdana"/>
              </a:defRPr>
            </a:lvl3pPr>
            <a:lvl4pPr marL="365760" indent="-182880" algn="l" defTabSz="914400" rtl="0">
              <a:lnSpc>
                <a:spcPts val="2400"/>
              </a:lnSpc>
              <a:spcBef>
                <a:spcPts val="500"/>
              </a:spcBef>
              <a:spcAft>
                <a:spcPts val="800"/>
              </a:spcAft>
              <a:buSzPct val="70000"/>
              <a:buFont typeface=".AppleSystemUIFont"/>
              <a:buChar char="–"/>
              <a:defRPr sz="1400" kern="1200" dirty="0">
                <a:solidFill>
                  <a:schemeClr val="accent5"/>
                </a:solidFill>
                <a:latin typeface="Verdana"/>
                <a:ea typeface="Verdana"/>
              </a:defRPr>
            </a:lvl4pPr>
            <a:lvl5pPr marL="594360" indent="-182880" algn="l" defTabSz="914400" rtl="0">
              <a:lnSpc>
                <a:spcPts val="2400"/>
              </a:lnSpc>
              <a:spcBef>
                <a:spcPts val="500"/>
              </a:spcBef>
              <a:spcAft>
                <a:spcPts val="800"/>
              </a:spcAft>
              <a:buSzPct val="80000"/>
              <a:buFont typeface=".AppleSystemUIFont"/>
              <a:buChar char="&gt;"/>
              <a:defRPr sz="1400" kern="1200" dirty="0">
                <a:solidFill>
                  <a:schemeClr val="accent5"/>
                </a:solidFill>
                <a:latin typeface="Verdana"/>
                <a:ea typeface="Verdana"/>
              </a:defRPr>
            </a:lvl5pPr>
            <a:lvl6pPr marL="2514600" indent="-228600" algn="l" defTabSz="914400" rtl="0">
              <a:lnSpc>
                <a:spcPct val="90000"/>
              </a:lnSpc>
              <a:spcBef>
                <a:spcPts val="500"/>
              </a:spcBef>
              <a:buFont typeface="Arial"/>
              <a:buChar char="•"/>
              <a:defRPr sz="1800" kern="1200" dirty="0">
                <a:solidFill>
                  <a:schemeClr val="tx1"/>
                </a:solidFill>
                <a:latin typeface="+mn-lt"/>
                <a:ea typeface="+mn-ea"/>
              </a:defRPr>
            </a:lvl6pPr>
            <a:lvl7pPr marL="2971800" indent="-228600" algn="l" defTabSz="914400" rtl="0">
              <a:lnSpc>
                <a:spcPct val="90000"/>
              </a:lnSpc>
              <a:spcBef>
                <a:spcPts val="500"/>
              </a:spcBef>
              <a:buFont typeface="Arial"/>
              <a:buChar char="•"/>
              <a:defRPr sz="1800" kern="1200" dirty="0">
                <a:solidFill>
                  <a:schemeClr val="tx1"/>
                </a:solidFill>
                <a:latin typeface="+mn-lt"/>
                <a:ea typeface="+mn-ea"/>
              </a:defRPr>
            </a:lvl7pPr>
            <a:lvl8pPr marL="3429000" indent="-228600" algn="l" defTabSz="914400" rtl="0">
              <a:lnSpc>
                <a:spcPct val="90000"/>
              </a:lnSpc>
              <a:spcBef>
                <a:spcPts val="500"/>
              </a:spcBef>
              <a:buFont typeface="Arial"/>
              <a:buChar char="•"/>
              <a:defRPr sz="1800" kern="1200" dirty="0">
                <a:solidFill>
                  <a:schemeClr val="tx1"/>
                </a:solidFill>
                <a:latin typeface="+mn-lt"/>
                <a:ea typeface="+mn-ea"/>
              </a:defRPr>
            </a:lvl8pPr>
            <a:lvl9pPr marL="3886200" indent="-228600" algn="l" defTabSz="914400" rtl="0">
              <a:lnSpc>
                <a:spcPct val="90000"/>
              </a:lnSpc>
              <a:spcBef>
                <a:spcPts val="500"/>
              </a:spcBef>
              <a:buFont typeface="Arial"/>
              <a:buChar char="•"/>
              <a:defRPr sz="1800" kern="1200" dirty="0">
                <a:solidFill>
                  <a:schemeClr val="tx1"/>
                </a:solidFill>
                <a:latin typeface="+mn-lt"/>
                <a:ea typeface="+mn-ea"/>
              </a:defRPr>
            </a:lvl9pPr>
          </a:lstStyle>
          <a:p>
            <a:pPr marL="0" marR="0" lvl="0" indent="0" algn="l" defTabSz="914400" rtl="0" eaLnBrk="1" fontAlgn="auto" latinLnBrk="0" hangingPunct="1">
              <a:lnSpc>
                <a:spcPts val="1800"/>
              </a:lnSpc>
              <a:spcBef>
                <a:spcPts val="1000"/>
              </a:spcBef>
              <a:spcAft>
                <a:spcPts val="0"/>
              </a:spcAft>
              <a:buClrTx/>
              <a:buSzTx/>
              <a:buFont typeface="Arial"/>
              <a:buNone/>
              <a:tabLst/>
              <a:defRPr/>
            </a:pPr>
            <a:r>
              <a:rPr kumimoji="0" lang="en-US" sz="1400" b="1" i="0" u="none" strike="noStrike" kern="1200" cap="none" spc="0" normalizeH="0" baseline="0" noProof="0" dirty="0">
                <a:ln>
                  <a:noFill/>
                </a:ln>
                <a:solidFill>
                  <a:srgbClr val="8E0032"/>
                </a:solidFill>
                <a:effectLst/>
                <a:uLnTx/>
                <a:uFillTx/>
                <a:latin typeface="Verdana"/>
                <a:ea typeface="Verdana"/>
                <a:cs typeface="+mn-cs"/>
              </a:rPr>
              <a:t>ONLINE IN-NETWORK</a:t>
            </a:r>
            <a:endParaRPr kumimoji="0" lang="en-US" sz="1400" b="1" i="0" u="none" strike="noStrike" kern="1200" cap="none" spc="0" normalizeH="0" baseline="30000" noProof="0" dirty="0">
              <a:ln>
                <a:noFill/>
              </a:ln>
              <a:solidFill>
                <a:srgbClr val="8E0032"/>
              </a:solidFill>
              <a:effectLst/>
              <a:uLnTx/>
              <a:uFillTx/>
              <a:latin typeface="Verdana"/>
              <a:ea typeface="Verdana"/>
              <a:cs typeface="+mn-cs"/>
            </a:endParaRPr>
          </a:p>
        </p:txBody>
      </p:sp>
      <p:sp>
        <p:nvSpPr>
          <p:cNvPr id="11" name="Text Placeholder 3"/>
          <p:cNvSpPr txBox="1">
            <a:spLocks noChangeArrowheads="1"/>
          </p:cNvSpPr>
          <p:nvPr/>
        </p:nvSpPr>
        <p:spPr bwMode="white">
          <a:xfrm>
            <a:off x="447554" y="1820922"/>
            <a:ext cx="5103391" cy="4165670"/>
          </a:xfrm>
          <a:prstGeom prst="rect">
            <a:avLst/>
          </a:prstGeom>
          <a:ln>
            <a:headEnd type="none"/>
            <a:tailEnd type="none"/>
          </a:ln>
        </p:spPr>
        <p:txBody>
          <a:bodyPr wrap="square"/>
          <a:lstStyle>
            <a:lvl1pPr marL="0" indent="0" algn="l" defTabSz="914400" rtl="0">
              <a:lnSpc>
                <a:spcPts val="1800"/>
              </a:lnSpc>
              <a:spcBef>
                <a:spcPts val="1000"/>
              </a:spcBef>
              <a:spcAft>
                <a:spcPts val="0"/>
              </a:spcAft>
              <a:buFont typeface="Arial"/>
              <a:buNone/>
              <a:defRPr sz="1400" b="1" kern="1200" dirty="0">
                <a:solidFill>
                  <a:schemeClr val="accent5"/>
                </a:solidFill>
                <a:latin typeface="Verdana"/>
                <a:ea typeface="Verdana"/>
              </a:defRPr>
            </a:lvl1pPr>
            <a:lvl2pPr marL="0" indent="0" algn="l" defTabSz="914400" rtl="0">
              <a:lnSpc>
                <a:spcPts val="1800"/>
              </a:lnSpc>
              <a:spcBef>
                <a:spcPts val="500"/>
              </a:spcBef>
              <a:spcAft>
                <a:spcPts val="800"/>
              </a:spcAft>
              <a:buFont typeface="Arial"/>
              <a:buNone/>
              <a:defRPr sz="1400" kern="1200" dirty="0">
                <a:solidFill>
                  <a:schemeClr val="accent5"/>
                </a:solidFill>
                <a:latin typeface="Verdana"/>
                <a:ea typeface="Verdana"/>
              </a:defRPr>
            </a:lvl2pPr>
            <a:lvl3pPr marL="182880" indent="-182880" algn="l" defTabSz="914400" rtl="0">
              <a:lnSpc>
                <a:spcPts val="2400"/>
              </a:lnSpc>
              <a:spcBef>
                <a:spcPts val="500"/>
              </a:spcBef>
              <a:spcAft>
                <a:spcPts val="800"/>
              </a:spcAft>
              <a:buSzPct val="100000"/>
              <a:buFont typeface="Arial"/>
              <a:buChar char="•"/>
              <a:defRPr sz="1400" kern="1200" dirty="0">
                <a:solidFill>
                  <a:schemeClr val="accent5"/>
                </a:solidFill>
                <a:latin typeface="Verdana"/>
                <a:ea typeface="Verdana"/>
              </a:defRPr>
            </a:lvl3pPr>
            <a:lvl4pPr marL="365760" indent="-182880" algn="l" defTabSz="914400" rtl="0">
              <a:lnSpc>
                <a:spcPts val="2400"/>
              </a:lnSpc>
              <a:spcBef>
                <a:spcPts val="500"/>
              </a:spcBef>
              <a:spcAft>
                <a:spcPts val="800"/>
              </a:spcAft>
              <a:buSzPct val="70000"/>
              <a:buFont typeface=".AppleSystemUIFont"/>
              <a:buChar char="–"/>
              <a:defRPr sz="1400" kern="1200" dirty="0">
                <a:solidFill>
                  <a:schemeClr val="accent5"/>
                </a:solidFill>
                <a:latin typeface="Verdana"/>
                <a:ea typeface="Verdana"/>
              </a:defRPr>
            </a:lvl4pPr>
            <a:lvl5pPr marL="594360" indent="-182880" algn="l" defTabSz="914400" rtl="0">
              <a:lnSpc>
                <a:spcPts val="2400"/>
              </a:lnSpc>
              <a:spcBef>
                <a:spcPts val="500"/>
              </a:spcBef>
              <a:spcAft>
                <a:spcPts val="800"/>
              </a:spcAft>
              <a:buSzPct val="80000"/>
              <a:buFont typeface=".AppleSystemUIFont"/>
              <a:buChar char="&gt;"/>
              <a:defRPr sz="1400" kern="1200" dirty="0">
                <a:solidFill>
                  <a:schemeClr val="accent5"/>
                </a:solidFill>
                <a:latin typeface="Verdana"/>
                <a:ea typeface="Verdana"/>
              </a:defRPr>
            </a:lvl5pPr>
            <a:lvl6pPr marL="2514600" indent="-228600" algn="l" defTabSz="914400" rtl="0">
              <a:lnSpc>
                <a:spcPct val="90000"/>
              </a:lnSpc>
              <a:spcBef>
                <a:spcPts val="500"/>
              </a:spcBef>
              <a:buFont typeface="Arial"/>
              <a:buChar char="•"/>
              <a:defRPr sz="1800" kern="1200" dirty="0">
                <a:solidFill>
                  <a:schemeClr val="tx1"/>
                </a:solidFill>
                <a:latin typeface="+mn-lt"/>
                <a:ea typeface="+mn-ea"/>
              </a:defRPr>
            </a:lvl6pPr>
            <a:lvl7pPr marL="2971800" indent="-228600" algn="l" defTabSz="914400" rtl="0">
              <a:lnSpc>
                <a:spcPct val="90000"/>
              </a:lnSpc>
              <a:spcBef>
                <a:spcPts val="500"/>
              </a:spcBef>
              <a:buFont typeface="Arial"/>
              <a:buChar char="•"/>
              <a:defRPr sz="1800" kern="1200" dirty="0">
                <a:solidFill>
                  <a:schemeClr val="tx1"/>
                </a:solidFill>
                <a:latin typeface="+mn-lt"/>
                <a:ea typeface="+mn-ea"/>
              </a:defRPr>
            </a:lvl7pPr>
            <a:lvl8pPr marL="3429000" indent="-228600" algn="l" defTabSz="914400" rtl="0">
              <a:lnSpc>
                <a:spcPct val="90000"/>
              </a:lnSpc>
              <a:spcBef>
                <a:spcPts val="500"/>
              </a:spcBef>
              <a:buFont typeface="Arial"/>
              <a:buChar char="•"/>
              <a:defRPr sz="1800" kern="1200" dirty="0">
                <a:solidFill>
                  <a:schemeClr val="tx1"/>
                </a:solidFill>
                <a:latin typeface="+mn-lt"/>
                <a:ea typeface="+mn-ea"/>
              </a:defRPr>
            </a:lvl8pPr>
            <a:lvl9pPr marL="3886200" indent="-228600" algn="l" defTabSz="914400" rtl="0">
              <a:lnSpc>
                <a:spcPct val="90000"/>
              </a:lnSpc>
              <a:spcBef>
                <a:spcPts val="500"/>
              </a:spcBef>
              <a:buFont typeface="Arial"/>
              <a:buChar char="•"/>
              <a:defRPr sz="1800" kern="1200" dirty="0">
                <a:solidFill>
                  <a:schemeClr val="tx1"/>
                </a:solidFill>
                <a:latin typeface="+mn-lt"/>
                <a:ea typeface="+mn-ea"/>
              </a:defRPr>
            </a:lvl9pPr>
          </a:lstStyle>
          <a:p>
            <a:pPr marL="285750" marR="0" lvl="0" indent="-285750" algn="l" defTabSz="914400" rtl="0" eaLnBrk="1" fontAlgn="auto" latinLnBrk="0" hangingPunct="1">
              <a:lnSpc>
                <a:spcPts val="1800"/>
              </a:lnSpc>
              <a:spcBef>
                <a:spcPts val="1000"/>
              </a:spcBef>
              <a:spcAft>
                <a:spcPts val="0"/>
              </a:spcAft>
              <a:buClrTx/>
              <a:buSzTx/>
              <a:buFont typeface="Arial"/>
              <a:buChar char="•"/>
              <a:tabLst/>
              <a:defRPr/>
            </a:pPr>
            <a:r>
              <a:rPr kumimoji="0" lang="en-US" sz="1400" b="0" i="0" u="none" strike="noStrike" kern="1200" cap="none" spc="0" normalizeH="0" baseline="0" noProof="0" dirty="0">
                <a:ln>
                  <a:noFill/>
                </a:ln>
                <a:solidFill>
                  <a:srgbClr val="000000"/>
                </a:solidFill>
                <a:effectLst/>
                <a:uLnTx/>
                <a:uFillTx/>
                <a:latin typeface="Verdana"/>
                <a:ea typeface="Verdana"/>
                <a:cs typeface="+mn-cs"/>
              </a:rPr>
              <a:t>One of the largest online collections —</a:t>
            </a:r>
            <a:br>
              <a:rPr kumimoji="0" lang="en-US" sz="1400" b="0" i="0" u="none" strike="noStrike" kern="1200" cap="none" spc="0" normalizeH="0" baseline="0" noProof="0" dirty="0">
                <a:ln>
                  <a:noFill/>
                </a:ln>
                <a:solidFill>
                  <a:srgbClr val="000000"/>
                </a:solidFill>
                <a:effectLst/>
                <a:uLnTx/>
                <a:uFillTx/>
                <a:latin typeface="Verdana"/>
                <a:ea typeface="Verdana"/>
                <a:cs typeface="+mn-cs"/>
              </a:rPr>
            </a:br>
            <a:r>
              <a:rPr kumimoji="0" lang="en-US" sz="1400" b="1" i="0" u="none" strike="noStrike" kern="1200" cap="none" spc="0" normalizeH="0" baseline="0" noProof="0" dirty="0">
                <a:ln>
                  <a:noFill/>
                </a:ln>
                <a:solidFill>
                  <a:srgbClr val="8E0032"/>
                </a:solidFill>
                <a:effectLst/>
                <a:uLnTx/>
                <a:uFillTx/>
                <a:latin typeface="Verdana"/>
                <a:ea typeface="Verdana"/>
                <a:cs typeface="+mn-cs"/>
              </a:rPr>
              <a:t>15,000+ frame styles</a:t>
            </a:r>
            <a:r>
              <a:rPr kumimoji="0" lang="en-US" sz="1400" b="1" i="0" u="none" strike="noStrike" kern="1200" cap="none" spc="0" normalizeH="0" baseline="30000" noProof="0" dirty="0">
                <a:ln>
                  <a:noFill/>
                </a:ln>
                <a:solidFill>
                  <a:srgbClr val="8E0032"/>
                </a:solidFill>
                <a:effectLst/>
                <a:uLnTx/>
                <a:uFillTx/>
                <a:latin typeface="Verdana"/>
                <a:ea typeface="Verdana"/>
                <a:cs typeface="+mn-cs"/>
              </a:rPr>
              <a:t>1</a:t>
            </a:r>
          </a:p>
          <a:p>
            <a:pPr marL="285750" marR="0" lvl="0" indent="-285750" algn="l" defTabSz="914400" rtl="0" eaLnBrk="1" fontAlgn="auto" latinLnBrk="0" hangingPunct="1">
              <a:lnSpc>
                <a:spcPts val="1800"/>
              </a:lnSpc>
              <a:spcBef>
                <a:spcPts val="1000"/>
              </a:spcBef>
              <a:spcAft>
                <a:spcPts val="0"/>
              </a:spcAft>
              <a:buClrTx/>
              <a:buSzTx/>
              <a:buFont typeface="Arial"/>
              <a:buChar char="•"/>
              <a:tabLst/>
              <a:defRPr/>
            </a:pPr>
            <a:r>
              <a:rPr kumimoji="0" lang="en-US" sz="1400" b="0" i="0" u="none" strike="noStrike" kern="1200" cap="none" spc="0" normalizeH="0" baseline="0" noProof="0" dirty="0">
                <a:ln>
                  <a:noFill/>
                </a:ln>
                <a:solidFill>
                  <a:srgbClr val="000000"/>
                </a:solidFill>
                <a:effectLst/>
                <a:uLnTx/>
                <a:uFillTx/>
                <a:latin typeface="Verdana"/>
                <a:ea typeface="Verdana"/>
                <a:cs typeface="+mn-cs"/>
              </a:rPr>
              <a:t>Insurance benefits applied in cart — no paperwork or claims </a:t>
            </a:r>
          </a:p>
          <a:p>
            <a:pPr marL="285750" marR="0" lvl="0" indent="-285750" algn="l" defTabSz="914400" rtl="0" eaLnBrk="1" fontAlgn="auto" latinLnBrk="0" hangingPunct="1">
              <a:lnSpc>
                <a:spcPts val="1800"/>
              </a:lnSpc>
              <a:spcBef>
                <a:spcPts val="1000"/>
              </a:spcBef>
              <a:spcAft>
                <a:spcPts val="0"/>
              </a:spcAft>
              <a:buClrTx/>
              <a:buSzTx/>
              <a:buFont typeface="Arial"/>
              <a:buChar char="•"/>
              <a:tabLst/>
              <a:defRPr/>
            </a:pPr>
            <a:r>
              <a:rPr kumimoji="0" lang="en-US" sz="1400" b="0" i="0" u="none" strike="noStrike" kern="1200" cap="none" spc="0" normalizeH="0" baseline="0" noProof="0" dirty="0">
                <a:ln>
                  <a:noFill/>
                </a:ln>
                <a:solidFill>
                  <a:srgbClr val="000000"/>
                </a:solidFill>
                <a:effectLst/>
                <a:uLnTx/>
                <a:uFillTx/>
                <a:latin typeface="Verdana"/>
                <a:ea typeface="Verdana"/>
                <a:cs typeface="+mn-cs"/>
              </a:rPr>
              <a:t>Virtual try-on and Frame Advisor tools</a:t>
            </a:r>
          </a:p>
          <a:p>
            <a:pPr marL="285750" marR="0" lvl="0" indent="-285750" algn="l" defTabSz="914400" rtl="0" eaLnBrk="1" fontAlgn="auto" latinLnBrk="0" hangingPunct="1">
              <a:lnSpc>
                <a:spcPts val="1800"/>
              </a:lnSpc>
              <a:spcBef>
                <a:spcPts val="1000"/>
              </a:spcBef>
              <a:spcAft>
                <a:spcPts val="0"/>
              </a:spcAft>
              <a:buClrTx/>
              <a:buSzTx/>
              <a:buFont typeface="Arial"/>
              <a:buChar char="•"/>
              <a:tabLst/>
              <a:defRPr/>
            </a:pPr>
            <a:r>
              <a:rPr kumimoji="0" lang="en-US" sz="1400" b="0" i="0" u="none" strike="noStrike" kern="1200" cap="none" spc="0" normalizeH="0" baseline="0" noProof="0" dirty="0">
                <a:ln>
                  <a:noFill/>
                </a:ln>
                <a:solidFill>
                  <a:srgbClr val="000000"/>
                </a:solidFill>
                <a:effectLst/>
                <a:uLnTx/>
                <a:uFillTx/>
                <a:latin typeface="Verdana"/>
                <a:ea typeface="Verdana"/>
                <a:cs typeface="+mn-cs"/>
              </a:rPr>
              <a:t>Easy prescription verification — just snap a pic </a:t>
            </a:r>
            <a:br>
              <a:rPr kumimoji="0" lang="en-US" sz="1400" b="0" i="0" u="none" strike="noStrike" kern="1200" cap="none" spc="0" normalizeH="0" baseline="0" noProof="0" dirty="0">
                <a:ln>
                  <a:noFill/>
                </a:ln>
                <a:solidFill>
                  <a:srgbClr val="000000"/>
                </a:solidFill>
                <a:effectLst/>
                <a:uLnTx/>
                <a:uFillTx/>
                <a:latin typeface="Verdana"/>
                <a:ea typeface="Verdana"/>
                <a:cs typeface="+mn-cs"/>
              </a:rPr>
            </a:br>
            <a:r>
              <a:rPr kumimoji="0" lang="en-US" sz="1400" b="0" i="0" u="none" strike="noStrike" kern="1200" cap="none" spc="0" normalizeH="0" baseline="0" noProof="0" dirty="0">
                <a:ln>
                  <a:noFill/>
                </a:ln>
                <a:solidFill>
                  <a:srgbClr val="000000"/>
                </a:solidFill>
                <a:effectLst/>
                <a:uLnTx/>
                <a:uFillTx/>
                <a:latin typeface="Verdana"/>
                <a:ea typeface="Verdana"/>
                <a:cs typeface="+mn-cs"/>
              </a:rPr>
              <a:t>and send</a:t>
            </a:r>
          </a:p>
          <a:p>
            <a:pPr marL="285750" marR="0" lvl="0" indent="-285750" algn="l" defTabSz="914400" rtl="0" eaLnBrk="1" fontAlgn="auto" latinLnBrk="0" hangingPunct="1">
              <a:lnSpc>
                <a:spcPts val="1800"/>
              </a:lnSpc>
              <a:spcBef>
                <a:spcPts val="1000"/>
              </a:spcBef>
              <a:spcAft>
                <a:spcPts val="0"/>
              </a:spcAft>
              <a:buClrTx/>
              <a:buSzTx/>
              <a:buFont typeface="Arial"/>
              <a:buChar char="•"/>
              <a:tabLst/>
              <a:defRPr/>
            </a:pPr>
            <a:r>
              <a:rPr kumimoji="0" lang="en-US" sz="1400" b="0" i="0" u="none" strike="noStrike" kern="1200" cap="none" spc="0" normalizeH="0" baseline="0" noProof="0" dirty="0">
                <a:ln>
                  <a:noFill/>
                </a:ln>
                <a:solidFill>
                  <a:srgbClr val="000000"/>
                </a:solidFill>
                <a:effectLst/>
                <a:uLnTx/>
                <a:uFillTx/>
                <a:latin typeface="Verdana"/>
                <a:ea typeface="Verdana"/>
                <a:cs typeface="+mn-cs"/>
              </a:rPr>
              <a:t>Shop online with in-store adjustments</a:t>
            </a:r>
          </a:p>
          <a:p>
            <a:pPr marL="285750" marR="0" lvl="0" indent="-285750" algn="l" defTabSz="914400" rtl="0" eaLnBrk="1" fontAlgn="auto" latinLnBrk="0" hangingPunct="1">
              <a:lnSpc>
                <a:spcPts val="1800"/>
              </a:lnSpc>
              <a:spcBef>
                <a:spcPts val="1000"/>
              </a:spcBef>
              <a:spcAft>
                <a:spcPts val="0"/>
              </a:spcAft>
              <a:buClrTx/>
              <a:buSzTx/>
              <a:buFont typeface="Arial"/>
              <a:buChar char="•"/>
              <a:tabLst/>
              <a:defRPr/>
            </a:pPr>
            <a:r>
              <a:rPr kumimoji="0" lang="en-US" sz="1400" b="0" i="0" u="none" strike="noStrike" kern="1200" cap="none" spc="0" normalizeH="0" baseline="0" noProof="0" dirty="0">
                <a:ln>
                  <a:noFill/>
                </a:ln>
                <a:solidFill>
                  <a:srgbClr val="000000"/>
                </a:solidFill>
                <a:effectLst/>
                <a:uLnTx/>
                <a:uFillTx/>
                <a:latin typeface="Verdana"/>
                <a:ea typeface="Verdana"/>
                <a:cs typeface="+mn-cs"/>
              </a:rPr>
              <a:t>Free shipping and return</a:t>
            </a:r>
          </a:p>
          <a:p>
            <a:pPr marL="285750" marR="0" lvl="0" indent="-285750" algn="l" defTabSz="914400" rtl="0" eaLnBrk="1" fontAlgn="auto" latinLnBrk="0" hangingPunct="1">
              <a:lnSpc>
                <a:spcPts val="1800"/>
              </a:lnSpc>
              <a:spcBef>
                <a:spcPts val="1000"/>
              </a:spcBef>
              <a:spcAft>
                <a:spcPts val="0"/>
              </a:spcAft>
              <a:buClrTx/>
              <a:buSzTx/>
              <a:buFont typeface="Arial"/>
              <a:buChar char="•"/>
              <a:tabLst/>
              <a:defRPr/>
            </a:pPr>
            <a:r>
              <a:rPr kumimoji="0" lang="en-US" sz="1400" b="0" i="0" u="none" strike="noStrike" kern="1200" cap="none" spc="0" normalizeH="0" baseline="0" noProof="0" dirty="0">
                <a:ln>
                  <a:noFill/>
                </a:ln>
                <a:solidFill>
                  <a:srgbClr val="000000"/>
                </a:solidFill>
                <a:effectLst/>
                <a:uLnTx/>
                <a:uFillTx/>
                <a:latin typeface="Verdana"/>
                <a:ea typeface="Verdana"/>
                <a:cs typeface="+mn-cs"/>
              </a:rPr>
              <a:t>Part of our PLUS Provider network</a:t>
            </a:r>
            <a:r>
              <a:rPr kumimoji="0" lang="en-US" sz="1400" b="0" i="0" u="none" strike="noStrike" kern="1200" cap="none" spc="0" normalizeH="0" baseline="30000" noProof="0" dirty="0">
                <a:ln>
                  <a:noFill/>
                </a:ln>
                <a:solidFill>
                  <a:srgbClr val="000000"/>
                </a:solidFill>
                <a:effectLst/>
                <a:uLnTx/>
                <a:uFillTx/>
                <a:latin typeface="Verdana"/>
                <a:ea typeface="Verdana"/>
                <a:cs typeface="+mn-cs"/>
              </a:rPr>
              <a:t>2</a:t>
            </a:r>
          </a:p>
        </p:txBody>
      </p:sp>
      <p:sp>
        <p:nvSpPr>
          <p:cNvPr id="5" name="Text Placeholder 4"/>
          <p:cNvSpPr txBox="1">
            <a:spLocks noChangeArrowheads="1"/>
          </p:cNvSpPr>
          <p:nvPr/>
        </p:nvSpPr>
        <p:spPr bwMode="white">
          <a:xfrm>
            <a:off x="393700" y="5654556"/>
            <a:ext cx="7663778" cy="583746"/>
          </a:xfrm>
          <a:prstGeom prst="rect">
            <a:avLst/>
          </a:prstGeom>
          <a:ln>
            <a:headEnd type="none"/>
            <a:tailEnd type="none"/>
          </a:ln>
        </p:spPr>
        <p:txBody>
          <a:bodyPr wrap="square" lIns="91440" tIns="45720" rIns="91440" bIns="45720" anchor="b"/>
          <a:lstStyle>
            <a:lvl1pPr marL="0" indent="0" algn="l" defTabSz="914400" rtl="0">
              <a:lnSpc>
                <a:spcPct val="100000"/>
              </a:lnSpc>
              <a:spcBef>
                <a:spcPts val="1000"/>
              </a:spcBef>
              <a:spcAft>
                <a:spcPts val="0"/>
              </a:spcAft>
              <a:buFont typeface="Arial"/>
              <a:buNone/>
              <a:defRPr sz="800" b="0" kern="1200" dirty="0">
                <a:solidFill>
                  <a:schemeClr val="accent4"/>
                </a:solidFill>
                <a:latin typeface="Verdana"/>
                <a:ea typeface="Verdana"/>
              </a:defRPr>
            </a:lvl1pPr>
            <a:lvl2pPr marL="0" indent="0" algn="l" defTabSz="914400" rtl="0">
              <a:lnSpc>
                <a:spcPts val="1800"/>
              </a:lnSpc>
              <a:spcBef>
                <a:spcPts val="500"/>
              </a:spcBef>
              <a:spcAft>
                <a:spcPts val="800"/>
              </a:spcAft>
              <a:buFont typeface="Arial"/>
              <a:buNone/>
              <a:defRPr sz="1400" kern="1200" dirty="0">
                <a:solidFill>
                  <a:schemeClr val="accent5"/>
                </a:solidFill>
                <a:latin typeface="Verdana"/>
                <a:ea typeface="Verdana"/>
              </a:defRPr>
            </a:lvl2pPr>
            <a:lvl3pPr marL="182880" indent="-182880" algn="l" defTabSz="914400" rtl="0">
              <a:lnSpc>
                <a:spcPts val="2400"/>
              </a:lnSpc>
              <a:spcBef>
                <a:spcPts val="500"/>
              </a:spcBef>
              <a:spcAft>
                <a:spcPts val="800"/>
              </a:spcAft>
              <a:buSzPct val="100000"/>
              <a:buFont typeface="Arial"/>
              <a:buChar char="•"/>
              <a:defRPr sz="1400" kern="1200" dirty="0">
                <a:solidFill>
                  <a:schemeClr val="accent5"/>
                </a:solidFill>
                <a:latin typeface="Verdana"/>
                <a:ea typeface="Verdana"/>
              </a:defRPr>
            </a:lvl3pPr>
            <a:lvl4pPr marL="365760" indent="-182880" algn="l" defTabSz="914400" rtl="0">
              <a:lnSpc>
                <a:spcPts val="2400"/>
              </a:lnSpc>
              <a:spcBef>
                <a:spcPts val="500"/>
              </a:spcBef>
              <a:spcAft>
                <a:spcPts val="800"/>
              </a:spcAft>
              <a:buSzPct val="70000"/>
              <a:buFont typeface=".AppleSystemUIFont"/>
              <a:buChar char="–"/>
              <a:defRPr sz="1400" kern="1200" dirty="0">
                <a:solidFill>
                  <a:schemeClr val="accent5"/>
                </a:solidFill>
                <a:latin typeface="Verdana"/>
                <a:ea typeface="Verdana"/>
              </a:defRPr>
            </a:lvl4pPr>
            <a:lvl5pPr marL="594360" indent="-182880" algn="l" defTabSz="914400" rtl="0">
              <a:lnSpc>
                <a:spcPts val="2400"/>
              </a:lnSpc>
              <a:spcBef>
                <a:spcPts val="500"/>
              </a:spcBef>
              <a:spcAft>
                <a:spcPts val="800"/>
              </a:spcAft>
              <a:buSzPct val="80000"/>
              <a:buFont typeface=".AppleSystemUIFont"/>
              <a:buChar char="&gt;"/>
              <a:defRPr sz="1400" kern="1200" dirty="0">
                <a:solidFill>
                  <a:schemeClr val="accent5"/>
                </a:solidFill>
                <a:latin typeface="Verdana"/>
                <a:ea typeface="Verdana"/>
              </a:defRPr>
            </a:lvl5pPr>
            <a:lvl6pPr marL="2514600" indent="-228600" algn="l" defTabSz="914400" rtl="0">
              <a:lnSpc>
                <a:spcPct val="90000"/>
              </a:lnSpc>
              <a:spcBef>
                <a:spcPts val="500"/>
              </a:spcBef>
              <a:buFont typeface="Arial"/>
              <a:buChar char="•"/>
              <a:defRPr sz="1800" kern="1200" dirty="0">
                <a:solidFill>
                  <a:schemeClr val="tx1"/>
                </a:solidFill>
                <a:latin typeface="+mn-lt"/>
                <a:ea typeface="+mn-ea"/>
              </a:defRPr>
            </a:lvl6pPr>
            <a:lvl7pPr marL="2971800" indent="-228600" algn="l" defTabSz="914400" rtl="0">
              <a:lnSpc>
                <a:spcPct val="90000"/>
              </a:lnSpc>
              <a:spcBef>
                <a:spcPts val="500"/>
              </a:spcBef>
              <a:buFont typeface="Arial"/>
              <a:buChar char="•"/>
              <a:defRPr sz="1800" kern="1200" dirty="0">
                <a:solidFill>
                  <a:schemeClr val="tx1"/>
                </a:solidFill>
                <a:latin typeface="+mn-lt"/>
                <a:ea typeface="+mn-ea"/>
              </a:defRPr>
            </a:lvl7pPr>
            <a:lvl8pPr marL="3429000" indent="-228600" algn="l" defTabSz="914400" rtl="0">
              <a:lnSpc>
                <a:spcPct val="90000"/>
              </a:lnSpc>
              <a:spcBef>
                <a:spcPts val="500"/>
              </a:spcBef>
              <a:buFont typeface="Arial"/>
              <a:buChar char="•"/>
              <a:defRPr sz="1800" kern="1200" dirty="0">
                <a:solidFill>
                  <a:schemeClr val="tx1"/>
                </a:solidFill>
                <a:latin typeface="+mn-lt"/>
                <a:ea typeface="+mn-ea"/>
              </a:defRPr>
            </a:lvl8pPr>
            <a:lvl9pPr marL="3886200" indent="-228600" algn="l" defTabSz="914400" rtl="0">
              <a:lnSpc>
                <a:spcPct val="90000"/>
              </a:lnSpc>
              <a:spcBef>
                <a:spcPts val="500"/>
              </a:spcBef>
              <a:buFont typeface="Arial"/>
              <a:buChar char="•"/>
              <a:defRPr sz="1800" kern="1200" dirty="0">
                <a:solidFill>
                  <a:schemeClr val="tx1"/>
                </a:solidFill>
                <a:latin typeface="+mn-lt"/>
                <a:ea typeface="+mn-ea"/>
              </a:defRPr>
            </a:lvl9pPr>
          </a:lstStyle>
          <a:p>
            <a:pPr marL="0" marR="0" lvl="0" indent="0" algn="l" defTabSz="914400" rtl="0" eaLnBrk="1" fontAlgn="auto" latinLnBrk="0" hangingPunct="1">
              <a:lnSpc>
                <a:spcPct val="100000"/>
              </a:lnSpc>
              <a:spcBef>
                <a:spcPts val="1000"/>
              </a:spcBef>
              <a:spcAft>
                <a:spcPts val="0"/>
              </a:spcAft>
              <a:buClrTx/>
              <a:buSzTx/>
              <a:buFont typeface="Arial"/>
              <a:buNone/>
              <a:tabLst/>
              <a:defRPr/>
            </a:pPr>
            <a:r>
              <a:rPr kumimoji="0" lang="en-US" sz="800" b="0" i="0" u="none" strike="noStrike" kern="1200" cap="none" spc="0" normalizeH="0" baseline="30000" noProof="0" dirty="0">
                <a:ln>
                  <a:noFill/>
                </a:ln>
                <a:solidFill>
                  <a:srgbClr val="6B6B6B"/>
                </a:solidFill>
                <a:effectLst/>
                <a:uLnTx/>
                <a:uFillTx/>
                <a:latin typeface="Verdana"/>
                <a:ea typeface="Verdana"/>
                <a:cs typeface="+mn-cs"/>
              </a:rPr>
              <a:t>1</a:t>
            </a:r>
            <a:r>
              <a:rPr kumimoji="0" lang="en-US" sz="800" b="0" i="0" u="none" strike="noStrike" kern="1200" cap="none" spc="0" normalizeH="0" baseline="0" noProof="0" dirty="0">
                <a:ln>
                  <a:noFill/>
                </a:ln>
                <a:solidFill>
                  <a:srgbClr val="6B6B6B"/>
                </a:solidFill>
                <a:effectLst/>
                <a:uLnTx/>
                <a:uFillTx/>
                <a:latin typeface="Verdana"/>
                <a:ea typeface="Verdana"/>
                <a:cs typeface="+mn-cs"/>
              </a:rPr>
              <a:t>Compared to EyeMed’s closest competitors based on membership count, 2024. </a:t>
            </a:r>
            <a:r>
              <a:rPr kumimoji="0" lang="en-US" sz="800" b="0" i="0" u="none" strike="noStrike" kern="1200" cap="none" spc="0" normalizeH="0" baseline="30000" noProof="0" dirty="0">
                <a:ln>
                  <a:noFill/>
                </a:ln>
                <a:solidFill>
                  <a:srgbClr val="6B6B6B"/>
                </a:solidFill>
                <a:effectLst/>
                <a:uLnTx/>
                <a:uFillTx/>
                <a:latin typeface="Verdana"/>
                <a:ea typeface="Verdana"/>
                <a:cs typeface="+mn-cs"/>
              </a:rPr>
              <a:t>2</a:t>
            </a:r>
            <a:r>
              <a:rPr kumimoji="0" lang="en-US" sz="800" b="0" i="0" u="none" strike="noStrike" kern="1200" cap="none" spc="0" normalizeH="0" baseline="0" noProof="0" dirty="0">
                <a:ln>
                  <a:noFill/>
                </a:ln>
                <a:solidFill>
                  <a:srgbClr val="6B6B6B"/>
                </a:solidFill>
                <a:effectLst/>
                <a:uLnTx/>
                <a:uFillTx/>
                <a:latin typeface="Verdana"/>
                <a:ea typeface="Verdana"/>
                <a:cs typeface="+mn-cs"/>
              </a:rPr>
              <a:t>Member access to PLUS Providers is only available in conjunction with the Eye360 product and is not available in all states. Eye360 benefits not available in the State of Texas. Insured benefits cannot be used on Oakley® custom sunglasses, ski goggles or accessories, footwear and apparel. Fully insured clients are underwritten by: Fidelity Security Life Insurance Company</a:t>
            </a:r>
            <a:r>
              <a:rPr kumimoji="0" lang="en-US" sz="800" b="0" i="0" u="none" strike="noStrike" kern="1200" cap="none" spc="0" normalizeH="0" baseline="30000" noProof="0" dirty="0">
                <a:ln>
                  <a:noFill/>
                </a:ln>
                <a:solidFill>
                  <a:srgbClr val="6B6B6B"/>
                </a:solidFill>
                <a:effectLst/>
                <a:uLnTx/>
                <a:uFillTx/>
                <a:latin typeface="Verdana"/>
                <a:ea typeface="Verdana"/>
                <a:cs typeface="+mn-cs"/>
              </a:rPr>
              <a:t>®</a:t>
            </a:r>
            <a:r>
              <a:rPr kumimoji="0" lang="en-US" sz="800" b="0" i="0" u="none" strike="noStrike" kern="1200" cap="none" spc="0" normalizeH="0" baseline="0" noProof="0" dirty="0">
                <a:ln>
                  <a:noFill/>
                </a:ln>
                <a:solidFill>
                  <a:srgbClr val="6B6B6B"/>
                </a:solidFill>
                <a:effectLst/>
                <a:uLnTx/>
                <a:uFillTx/>
                <a:latin typeface="Verdana"/>
                <a:ea typeface="Verdana"/>
                <a:cs typeface="+mn-cs"/>
              </a:rPr>
              <a:t>, Kansas City, MO 64111 and Fidelity Security Life Insurance Company</a:t>
            </a:r>
            <a:r>
              <a:rPr kumimoji="0" lang="en-US" sz="800" b="0" i="0" u="none" strike="noStrike" kern="1200" cap="none" spc="0" normalizeH="0" baseline="30000" noProof="0" dirty="0">
                <a:ln>
                  <a:noFill/>
                </a:ln>
                <a:solidFill>
                  <a:srgbClr val="6B6B6B"/>
                </a:solidFill>
                <a:effectLst/>
                <a:uLnTx/>
                <a:uFillTx/>
                <a:latin typeface="Verdana"/>
                <a:ea typeface="Verdana"/>
                <a:cs typeface="+mn-cs"/>
              </a:rPr>
              <a:t>®</a:t>
            </a:r>
            <a:r>
              <a:rPr kumimoji="0" lang="en-US" sz="800" b="0" i="0" u="none" strike="noStrike" kern="1200" cap="none" spc="0" normalizeH="0" baseline="0" noProof="0" dirty="0">
                <a:ln>
                  <a:noFill/>
                </a:ln>
                <a:solidFill>
                  <a:srgbClr val="6B6B6B"/>
                </a:solidFill>
                <a:effectLst/>
                <a:uLnTx/>
                <a:uFillTx/>
                <a:latin typeface="Verdana"/>
                <a:ea typeface="Verdana"/>
                <a:cs typeface="+mn-cs"/>
              </a:rPr>
              <a:t> of New York. </a:t>
            </a:r>
          </a:p>
        </p:txBody>
      </p:sp>
      <p:pic>
        <p:nvPicPr>
          <p:cNvPr id="6" name="Picture 5"/>
          <p:cNvPicPr>
            <a:picLocks noChangeAspect="1"/>
          </p:cNvPicPr>
          <p:nvPr/>
        </p:nvPicPr>
        <p:blipFill>
          <a:blip r:embed="rId3">
            <a:lum/>
          </a:blip>
          <a:srcRect/>
          <a:stretch>
            <a:fillRect/>
          </a:stretch>
        </p:blipFill>
        <p:spPr bwMode="white">
          <a:xfrm>
            <a:off x="9393543" y="2902120"/>
            <a:ext cx="1660415" cy="622656"/>
          </a:xfrm>
          <a:prstGeom prst="rect">
            <a:avLst/>
          </a:prstGeom>
          <a:ln>
            <a:headEnd type="none"/>
            <a:tailEnd type="none"/>
          </a:ln>
        </p:spPr>
      </p:pic>
      <p:pic>
        <p:nvPicPr>
          <p:cNvPr id="12" name="Picture 11"/>
          <p:cNvPicPr>
            <a:picLocks noChangeAspect="1"/>
          </p:cNvPicPr>
          <p:nvPr/>
        </p:nvPicPr>
        <p:blipFill>
          <a:blip r:embed="rId4">
            <a:lum/>
          </a:blip>
          <a:srcRect/>
          <a:stretch>
            <a:fillRect/>
          </a:stretch>
        </p:blipFill>
        <p:spPr bwMode="white">
          <a:xfrm>
            <a:off x="9393543" y="1850004"/>
            <a:ext cx="1642773" cy="616040"/>
          </a:xfrm>
          <a:prstGeom prst="rect">
            <a:avLst/>
          </a:prstGeom>
          <a:ln>
            <a:headEnd type="none"/>
            <a:tailEnd type="none"/>
          </a:ln>
        </p:spPr>
      </p:pic>
      <p:pic>
        <p:nvPicPr>
          <p:cNvPr id="14" name="Picture 13"/>
          <p:cNvPicPr>
            <a:picLocks noChangeAspect="1"/>
          </p:cNvPicPr>
          <p:nvPr/>
        </p:nvPicPr>
        <p:blipFill>
          <a:blip r:embed="rId5">
            <a:lum/>
          </a:blip>
          <a:srcRect/>
          <a:stretch>
            <a:fillRect/>
          </a:stretch>
        </p:blipFill>
        <p:spPr bwMode="white">
          <a:xfrm>
            <a:off x="9513178" y="4703664"/>
            <a:ext cx="1049688" cy="391248"/>
          </a:xfrm>
          <a:prstGeom prst="rect">
            <a:avLst/>
          </a:prstGeom>
          <a:ln>
            <a:headEnd type="none"/>
            <a:tailEnd type="none"/>
          </a:ln>
        </p:spPr>
      </p:pic>
      <p:pic>
        <p:nvPicPr>
          <p:cNvPr id="15" name="Picture 14"/>
          <p:cNvPicPr>
            <a:picLocks noChangeAspect="1"/>
          </p:cNvPicPr>
          <p:nvPr/>
        </p:nvPicPr>
        <p:blipFill>
          <a:blip r:embed="rId6">
            <a:lum/>
          </a:blip>
          <a:srcRect/>
          <a:stretch>
            <a:fillRect/>
          </a:stretch>
        </p:blipFill>
        <p:spPr bwMode="white">
          <a:xfrm>
            <a:off x="9658823" y="4076252"/>
            <a:ext cx="887296" cy="431657"/>
          </a:xfrm>
          <a:prstGeom prst="rect">
            <a:avLst/>
          </a:prstGeom>
          <a:ln>
            <a:headEnd type="none"/>
            <a:tailEnd type="none"/>
          </a:ln>
        </p:spPr>
      </p:pic>
      <p:pic>
        <p:nvPicPr>
          <p:cNvPr id="16" name="Picture 15"/>
          <p:cNvPicPr>
            <a:picLocks noChangeAspect="1"/>
          </p:cNvPicPr>
          <p:nvPr/>
        </p:nvPicPr>
        <p:blipFill>
          <a:blip r:embed="rId7">
            <a:lum/>
          </a:blip>
          <a:srcRect/>
          <a:stretch>
            <a:fillRect/>
          </a:stretch>
        </p:blipFill>
        <p:spPr bwMode="white">
          <a:xfrm>
            <a:off x="9377311" y="2379370"/>
            <a:ext cx="1642773" cy="616040"/>
          </a:xfrm>
          <a:prstGeom prst="rect">
            <a:avLst/>
          </a:prstGeom>
          <a:ln>
            <a:headEnd type="none"/>
            <a:tailEnd type="none"/>
          </a:ln>
        </p:spPr>
      </p:pic>
      <p:pic>
        <p:nvPicPr>
          <p:cNvPr id="17" name="Picture 16"/>
          <p:cNvPicPr>
            <a:picLocks noChangeAspect="1"/>
          </p:cNvPicPr>
          <p:nvPr/>
        </p:nvPicPr>
        <p:blipFill>
          <a:blip r:embed="rId8">
            <a:lum/>
          </a:blip>
          <a:srcRect/>
          <a:stretch>
            <a:fillRect/>
          </a:stretch>
        </p:blipFill>
        <p:spPr bwMode="white">
          <a:xfrm>
            <a:off x="9164772" y="5358704"/>
            <a:ext cx="1981200" cy="167564"/>
          </a:xfrm>
          <a:prstGeom prst="rect">
            <a:avLst/>
          </a:prstGeom>
          <a:ln>
            <a:headEnd type="none"/>
            <a:tailEnd type="none"/>
          </a:ln>
        </p:spPr>
      </p:pic>
      <p:cxnSp>
        <p:nvCxnSpPr>
          <p:cNvPr id="20" name="Straight Connector 19"/>
          <p:cNvCxnSpPr/>
          <p:nvPr/>
        </p:nvCxnSpPr>
        <p:spPr bwMode="white">
          <a:xfrm>
            <a:off x="545762" y="5065999"/>
            <a:ext cx="2932670" cy="0"/>
          </a:xfrm>
          <a:prstGeom prst="line">
            <a:avLst/>
          </a:prstGeom>
          <a:ln w="19050">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35" name="Picture 34" descr="A person wearing glasses and a grey shirt&#10;&#10;Description automatically generated"/>
          <p:cNvPicPr>
            <a:picLocks noChangeAspect="1"/>
          </p:cNvPicPr>
          <p:nvPr/>
        </p:nvPicPr>
        <p:blipFill>
          <a:blip r:embed="rId9" cstate="email">
            <a:lum/>
            <a:extLst>
              <a:ext uri="{28A0092B-C50C-407E-A947-70E740481C1C}">
                <a14:useLocalDpi xmlns:a14="http://schemas.microsoft.com/office/drawing/2010/main"/>
              </a:ext>
            </a:extLst>
          </a:blip>
          <a:srcRect/>
          <a:stretch>
            <a:fillRect/>
          </a:stretch>
        </p:blipFill>
        <p:spPr bwMode="white">
          <a:xfrm>
            <a:off x="5714862" y="2145126"/>
            <a:ext cx="2016485" cy="1700569"/>
          </a:xfrm>
          <a:prstGeom prst="rect">
            <a:avLst/>
          </a:prstGeom>
          <a:ln>
            <a:headEnd type="none"/>
            <a:tailEnd type="none"/>
          </a:ln>
        </p:spPr>
      </p:pic>
      <p:pic>
        <p:nvPicPr>
          <p:cNvPr id="32" name="Picture 31" descr="A screen shot of a phone&#10;&#10;Description automatically generated"/>
          <p:cNvPicPr>
            <a:picLocks noChangeAspect="1"/>
          </p:cNvPicPr>
          <p:nvPr/>
        </p:nvPicPr>
        <p:blipFill>
          <a:blip r:embed="rId10" cstate="email">
            <a:lum/>
            <a:extLst>
              <a:ext uri="{28A0092B-C50C-407E-A947-70E740481C1C}">
                <a14:useLocalDpi xmlns:a14="http://schemas.microsoft.com/office/drawing/2010/main"/>
              </a:ext>
            </a:extLst>
          </a:blip>
          <a:srcRect t="-1964" r="-43"/>
          <a:stretch>
            <a:fillRect/>
          </a:stretch>
        </p:blipFill>
        <p:spPr bwMode="white">
          <a:xfrm>
            <a:off x="5442849" y="520017"/>
            <a:ext cx="2630756" cy="5181029"/>
          </a:xfrm>
          <a:prstGeom prst="rect">
            <a:avLst/>
          </a:prstGeom>
          <a:ln>
            <a:headEnd type="none"/>
            <a:tailEnd type="none"/>
          </a:ln>
        </p:spPr>
      </p:pic>
      <p:sp>
        <p:nvSpPr>
          <p:cNvPr id="2" name="Slide Number Placeholder 5"/>
          <p:cNvSpPr txBox="1">
            <a:spLocks noChangeArrowheads="1"/>
          </p:cNvSpPr>
          <p:nvPr/>
        </p:nvSpPr>
        <p:spPr bwMode="white">
          <a:xfrm>
            <a:off x="392059" y="6604238"/>
            <a:ext cx="625005" cy="253762"/>
          </a:xfrm>
          <a:prstGeom prst="rect">
            <a:avLst/>
          </a:prstGeom>
          <a:ln>
            <a:headEnd type="none"/>
            <a:tailEnd type="none"/>
          </a:ln>
        </p:spPr>
        <p:txBody>
          <a:bodyPr wrap="square"/>
          <a:lstStyle>
            <a:defPPr defTabSz="914400">
              <a:defRPr lang="en-US" dirty="0"/>
            </a:defPPr>
            <a:lvl1pPr marL="0" algn="l" defTabSz="914400" rtl="0">
              <a:defRPr sz="1800" kern="1200" dirty="0">
                <a:solidFill>
                  <a:schemeClr val="tx1"/>
                </a:solidFill>
                <a:latin typeface="+mn-lt"/>
                <a:ea typeface="+mn-ea"/>
              </a:defRPr>
            </a:lvl1pPr>
            <a:lvl2pPr marL="457200" algn="l" defTabSz="914400" rtl="0">
              <a:defRPr sz="1800" kern="1200" dirty="0">
                <a:solidFill>
                  <a:schemeClr val="tx1"/>
                </a:solidFill>
                <a:latin typeface="+mn-lt"/>
                <a:ea typeface="+mn-ea"/>
              </a:defRPr>
            </a:lvl2pPr>
            <a:lvl3pPr marL="914400" algn="l" defTabSz="914400" rtl="0">
              <a:defRPr sz="1800" kern="1200" dirty="0">
                <a:solidFill>
                  <a:schemeClr val="tx1"/>
                </a:solidFill>
                <a:latin typeface="+mn-lt"/>
                <a:ea typeface="+mn-ea"/>
              </a:defRPr>
            </a:lvl3pPr>
            <a:lvl4pPr marL="1371600" algn="l" defTabSz="914400" rtl="0">
              <a:defRPr sz="1800" kern="1200" dirty="0">
                <a:solidFill>
                  <a:schemeClr val="tx1"/>
                </a:solidFill>
                <a:latin typeface="+mn-lt"/>
                <a:ea typeface="+mn-ea"/>
              </a:defRPr>
            </a:lvl4pPr>
            <a:lvl5pPr marL="1828800" algn="l" defTabSz="914400" rtl="0">
              <a:defRPr sz="1800" kern="1200" dirty="0">
                <a:solidFill>
                  <a:schemeClr val="tx1"/>
                </a:solidFill>
                <a:latin typeface="+mn-lt"/>
                <a:ea typeface="+mn-ea"/>
              </a:defRPr>
            </a:lvl5pPr>
            <a:lvl6pPr marL="2286000" algn="l" defTabSz="914400" rtl="0">
              <a:defRPr sz="1800" kern="1200" dirty="0">
                <a:solidFill>
                  <a:schemeClr val="tx1"/>
                </a:solidFill>
                <a:latin typeface="+mn-lt"/>
                <a:ea typeface="+mn-ea"/>
              </a:defRPr>
            </a:lvl6pPr>
            <a:lvl7pPr marL="2743200" algn="l" defTabSz="914400" rtl="0">
              <a:defRPr sz="1800" kern="1200" dirty="0">
                <a:solidFill>
                  <a:schemeClr val="tx1"/>
                </a:solidFill>
                <a:latin typeface="+mn-lt"/>
                <a:ea typeface="+mn-ea"/>
              </a:defRPr>
            </a:lvl7pPr>
            <a:lvl8pPr marL="3200400" algn="l" defTabSz="914400" rtl="0">
              <a:defRPr sz="1800" kern="1200" dirty="0">
                <a:solidFill>
                  <a:schemeClr val="tx1"/>
                </a:solidFill>
                <a:latin typeface="+mn-lt"/>
                <a:ea typeface="+mn-ea"/>
              </a:defRPr>
            </a:lvl8pPr>
            <a:lvl9pPr marL="3657600" algn="l" defTabSz="914400" rtl="0">
              <a:defRPr sz="1800" kern="1200" dirty="0">
                <a:solidFill>
                  <a:schemeClr val="tx1"/>
                </a:solidFill>
                <a:latin typeface="+mn-lt"/>
                <a:ea typeface="+mn-ea"/>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5D07EFC-8E51-034A-B64F-ADDC5D5FC4DA}" type="slidenum">
              <a:rPr kumimoji="0" lang="en-US" sz="800" b="0" i="0" u="none" strike="noStrike" kern="1200" cap="none" spc="0" normalizeH="0" baseline="0" noProof="0" dirty="0">
                <a:ln>
                  <a:noFill/>
                </a:ln>
                <a:solidFill>
                  <a:srgbClr val="000000"/>
                </a:solidFill>
                <a:effectLst/>
                <a:uLnTx/>
                <a:uFillTx/>
                <a:latin typeface="Verdana"/>
                <a:ea typeface="Verdan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dirty="0">
              <a:ln>
                <a:noFill/>
              </a:ln>
              <a:solidFill>
                <a:srgbClr val="000000"/>
              </a:solidFill>
              <a:effectLst/>
              <a:uLnTx/>
              <a:uFillTx/>
              <a:latin typeface="Verdana"/>
              <a:ea typeface="Verdana"/>
              <a:cs typeface="+mn-cs"/>
            </a:endParaRPr>
          </a:p>
        </p:txBody>
      </p:sp>
      <p:pic>
        <p:nvPicPr>
          <p:cNvPr id="1026" name="Picture 2" descr="Costa – Broad River Mercantile">
            <a:extLst>
              <a:ext uri="{FF2B5EF4-FFF2-40B4-BE49-F238E27FC236}">
                <a16:creationId xmlns:a16="http://schemas.microsoft.com/office/drawing/2014/main" id="{252D3FCD-E06C-D937-6134-A5D219D8E41B}"/>
              </a:ext>
            </a:extLst>
          </p:cNvPr>
          <p:cNvPicPr>
            <a:picLocks noChangeAspect="1" noChangeArrowheads="1"/>
          </p:cNvPicPr>
          <p:nvPr/>
        </p:nvPicPr>
        <p:blipFill rotWithShape="1">
          <a:blip r:embed="rId11" cstate="print">
            <a:duotone>
              <a:prstClr val="black"/>
              <a:schemeClr val="accent1">
                <a:tint val="45000"/>
                <a:satMod val="400000"/>
              </a:schemeClr>
            </a:duotone>
            <a:extLst>
              <a:ext uri="{28A0092B-C50C-407E-A947-70E740481C1C}">
                <a14:useLocalDpi xmlns:a14="http://schemas.microsoft.com/office/drawing/2010/main" val="0"/>
              </a:ext>
            </a:extLst>
          </a:blip>
          <a:srcRect t="8651"/>
          <a:stretch>
            <a:fillRect/>
          </a:stretch>
        </p:blipFill>
        <p:spPr bwMode="auto">
          <a:xfrm>
            <a:off x="9752640" y="5760230"/>
            <a:ext cx="599386" cy="54753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rames Direct">
            <a:extLst>
              <a:ext uri="{FF2B5EF4-FFF2-40B4-BE49-F238E27FC236}">
                <a16:creationId xmlns:a16="http://schemas.microsoft.com/office/drawing/2014/main" id="{A45AE87F-7F49-8459-4F58-755CC7F4113B}"/>
              </a:ext>
            </a:extLst>
          </p:cNvPr>
          <p:cNvPicPr>
            <a:picLocks noChangeAspect="1" noChangeArrowheads="1"/>
          </p:cNvPicPr>
          <p:nvPr/>
        </p:nvPicPr>
        <p:blipFill rotWithShape="1">
          <a:blip r:embed="rId12">
            <a:duotone>
              <a:prstClr val="black"/>
              <a:schemeClr val="accent1">
                <a:tint val="45000"/>
                <a:satMod val="400000"/>
              </a:schemeClr>
            </a:duotone>
            <a:extLst>
              <a:ext uri="{28A0092B-C50C-407E-A947-70E740481C1C}">
                <a14:useLocalDpi xmlns:a14="http://schemas.microsoft.com/office/drawing/2010/main" val="0"/>
              </a:ext>
            </a:extLst>
          </a:blip>
          <a:srcRect t="38043" b="33879"/>
          <a:stretch>
            <a:fillRect/>
          </a:stretch>
        </p:blipFill>
        <p:spPr bwMode="auto">
          <a:xfrm>
            <a:off x="9188110" y="3582087"/>
            <a:ext cx="2113113" cy="391248"/>
          </a:xfrm>
          <a:prstGeom prst="rect">
            <a:avLst/>
          </a:prstGeom>
          <a:solidFill>
            <a:schemeClr val="accent4"/>
          </a:solidFill>
          <a:ln>
            <a:solidFill>
              <a:srgbClr val="9F248F"/>
            </a:solidFill>
          </a:ln>
        </p:spPr>
      </p:pic>
      <p:sp>
        <p:nvSpPr>
          <p:cNvPr id="4" name="TextBox 3">
            <a:extLst>
              <a:ext uri="{FF2B5EF4-FFF2-40B4-BE49-F238E27FC236}">
                <a16:creationId xmlns:a16="http://schemas.microsoft.com/office/drawing/2014/main" id="{632277D6-0924-65E0-FF26-A4ABAABCE1F7}"/>
              </a:ext>
            </a:extLst>
          </p:cNvPr>
          <p:cNvSpPr txBox="1"/>
          <p:nvPr/>
        </p:nvSpPr>
        <p:spPr>
          <a:xfrm>
            <a:off x="8323012" y="3572877"/>
            <a:ext cx="813192" cy="338554"/>
          </a:xfrm>
          <a:prstGeom prst="rect">
            <a:avLst/>
          </a:prstGeom>
          <a:noFill/>
        </p:spPr>
        <p:txBody>
          <a:bodyPr wrap="square" rtlCol="0">
            <a:spAutoFit/>
          </a:bodyPr>
          <a:lstStyle/>
          <a:p>
            <a:r>
              <a:rPr lang="en-US" sz="1600" b="1" dirty="0">
                <a:solidFill>
                  <a:schemeClr val="bg1"/>
                </a:solidFill>
                <a:latin typeface="Verdana" panose="020B0604030504040204" pitchFamily="34" charset="0"/>
                <a:ea typeface="Verdana" panose="020B0604030504040204" pitchFamily="34" charset="0"/>
              </a:rPr>
              <a:t>New!</a:t>
            </a:r>
          </a:p>
        </p:txBody>
      </p:sp>
      <p:sp>
        <p:nvSpPr>
          <p:cNvPr id="7" name="TextBox 6">
            <a:extLst>
              <a:ext uri="{FF2B5EF4-FFF2-40B4-BE49-F238E27FC236}">
                <a16:creationId xmlns:a16="http://schemas.microsoft.com/office/drawing/2014/main" id="{38E2EB7C-7CB1-E3EA-D00C-9229997B47B9}"/>
              </a:ext>
            </a:extLst>
          </p:cNvPr>
          <p:cNvSpPr txBox="1"/>
          <p:nvPr/>
        </p:nvSpPr>
        <p:spPr>
          <a:xfrm>
            <a:off x="8374918" y="5868970"/>
            <a:ext cx="813192" cy="338554"/>
          </a:xfrm>
          <a:prstGeom prst="rect">
            <a:avLst/>
          </a:prstGeom>
          <a:noFill/>
        </p:spPr>
        <p:txBody>
          <a:bodyPr wrap="square" rtlCol="0">
            <a:spAutoFit/>
          </a:bodyPr>
          <a:lstStyle/>
          <a:p>
            <a:r>
              <a:rPr lang="en-US" sz="1600" b="1" dirty="0">
                <a:solidFill>
                  <a:schemeClr val="bg1"/>
                </a:solidFill>
                <a:latin typeface="Verdana" panose="020B0604030504040204" pitchFamily="34" charset="0"/>
                <a:ea typeface="Verdana" panose="020B0604030504040204" pitchFamily="34" charset="0"/>
              </a:rPr>
              <a:t>New!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99999A"/>
                </a:solidFill>
                <a:effectLst/>
                <a:uLnTx/>
                <a:uFillTx/>
                <a:latin typeface="Verdana" panose="020B0604030504040204" pitchFamily="34" charset="0"/>
                <a:ea typeface="Verdana" panose="020B0604030504040204" pitchFamily="34" charset="0"/>
              </a:rPr>
              <a:t>Confidential Notice: This document contains privileged information and is for the sole use of the intended recipient(s).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99999A"/>
                </a:solidFill>
                <a:effectLst/>
                <a:uLnTx/>
                <a:uFillTx/>
                <a:latin typeface="Verdana" panose="020B0604030504040204" pitchFamily="34" charset="0"/>
                <a:ea typeface="Verdana" panose="020B0604030504040204" pitchFamily="34" charset="0"/>
              </a:rPr>
              <a:t>Disclosure or distribution to and review or use by any unauthorized Luxottica EyeMed associate(s) and external parties is prohibited.</a:t>
            </a:r>
            <a:endParaRPr kumimoji="0" lang="en-US" sz="700" b="0" i="0" u="none" strike="noStrike" kern="1200" cap="none" spc="0" normalizeH="0" baseline="0" noProof="0" dirty="0">
              <a:ln>
                <a:noFill/>
              </a:ln>
              <a:solidFill>
                <a:srgbClr val="99999A"/>
              </a:solidFill>
              <a:effectLst/>
              <a:uLnTx/>
              <a:uFillTx/>
              <a:latin typeface="Verdana" panose="020B0604030504040204" pitchFamily="34" charset="0"/>
              <a:ea typeface="Verdana" panose="020B0604030504040204" pitchFamily="34" charset="0"/>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0B01CFB-CC03-4139-840A-820EDE25C316}" type="slidenum">
              <a:rPr kumimoji="0" lang="en-US" sz="1800" b="0" i="0" u="none" strike="noStrike" kern="1200" cap="none" spc="0" normalizeH="0" baseline="0" noProof="0">
                <a:ln>
                  <a:noFill/>
                </a:ln>
                <a:solidFill>
                  <a:schemeClr val="tx2"/>
                </a:solidFill>
                <a:effectLst/>
                <a:uLnTx/>
                <a:uFillTx/>
                <a:latin typeface="Verdana" panose="020B0604030504040204" pitchFamily="34" charset="0"/>
                <a:ea typeface="Verdan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dirty="0">
              <a:ln>
                <a:noFill/>
              </a:ln>
              <a:solidFill>
                <a:schemeClr val="tx2"/>
              </a:solidFill>
              <a:effectLst/>
              <a:uLnTx/>
              <a:uFillTx/>
              <a:latin typeface="Verdana" panose="020B0604030504040204" pitchFamily="34" charset="0"/>
              <a:ea typeface="Verdana" panose="020B0604030504040204" pitchFamily="34" charset="0"/>
            </a:endParaRPr>
          </a:p>
        </p:txBody>
      </p:sp>
      <p:sp>
        <p:nvSpPr>
          <p:cNvPr id="9" name="TextBox 8">
            <a:extLst>
              <a:ext uri="{FF2B5EF4-FFF2-40B4-BE49-F238E27FC236}">
                <a16:creationId xmlns:a16="http://schemas.microsoft.com/office/drawing/2014/main" id="{3BD82176-F3DE-9AE2-D4EE-E7AFD66C2138}"/>
              </a:ext>
            </a:extLst>
          </p:cNvPr>
          <p:cNvSpPr txBox="1"/>
          <p:nvPr/>
        </p:nvSpPr>
        <p:spPr>
          <a:xfrm>
            <a:off x="5189571" y="2296279"/>
            <a:ext cx="6793321" cy="3703578"/>
          </a:xfrm>
          <a:prstGeom prst="rect">
            <a:avLst/>
          </a:prstGeom>
          <a:noFill/>
        </p:spPr>
        <p:txBody>
          <a:bodyPr wrap="square">
            <a:spAutoFit/>
          </a:bodyPr>
          <a:lstStyle/>
          <a:p>
            <a:pPr marL="284163" lvl="1" indent="-284163">
              <a:lnSpc>
                <a:spcPct val="100000"/>
              </a:lnSpc>
              <a:spcBef>
                <a:spcPts val="800"/>
              </a:spcBef>
              <a:spcAft>
                <a:spcPts val="800"/>
              </a:spcAft>
              <a:buFont typeface="Verdana" panose="020B0604030504040204" pitchFamily="34" charset="0"/>
              <a:buChar char="−"/>
              <a:defRPr/>
            </a:pPr>
            <a:r>
              <a:rPr lang="en-US" sz="1400" dirty="0">
                <a:effectLst/>
                <a:ea typeface="Calibri" panose="020F0502020204030204" pitchFamily="34" charset="0"/>
              </a:rPr>
              <a:t>Search for your eye doctor by name or enter your zip code for a complete listing of in-network providers closest to you. </a:t>
            </a:r>
          </a:p>
          <a:p>
            <a:pPr marL="284163" lvl="1" indent="-284163">
              <a:lnSpc>
                <a:spcPct val="100000"/>
              </a:lnSpc>
              <a:spcBef>
                <a:spcPts val="800"/>
              </a:spcBef>
              <a:spcAft>
                <a:spcPts val="800"/>
              </a:spcAft>
              <a:buFont typeface="Verdana" panose="020B0604030504040204" pitchFamily="34" charset="0"/>
              <a:buChar char="−"/>
              <a:defRPr/>
            </a:pPr>
            <a:r>
              <a:rPr lang="en-US" sz="1400" dirty="0">
                <a:effectLst/>
                <a:ea typeface="Calibri" panose="020F0502020204030204" pitchFamily="34" charset="0"/>
              </a:rPr>
              <a:t>Use the map and driving directions to help you get to your selected location.</a:t>
            </a:r>
          </a:p>
          <a:p>
            <a:pPr marL="284163" lvl="1" indent="-284163">
              <a:lnSpc>
                <a:spcPct val="100000"/>
              </a:lnSpc>
              <a:spcBef>
                <a:spcPts val="800"/>
              </a:spcBef>
              <a:spcAft>
                <a:spcPts val="800"/>
              </a:spcAft>
              <a:buFont typeface="Verdana" panose="020B0604030504040204" pitchFamily="34" charset="0"/>
              <a:buChar char="−"/>
              <a:defRPr/>
            </a:pPr>
            <a:r>
              <a:rPr lang="en-US" sz="1400" dirty="0">
                <a:effectLst/>
                <a:ea typeface="Calibri" panose="020F0502020204030204" pitchFamily="34" charset="0"/>
              </a:rPr>
              <a:t>Narrow down your search by using the 8 different filter options available and view specific information about providers such as their specialties and brands available at their location. </a:t>
            </a:r>
          </a:p>
          <a:p>
            <a:pPr marL="284163" lvl="1" indent="-284163">
              <a:lnSpc>
                <a:spcPct val="100000"/>
              </a:lnSpc>
              <a:spcBef>
                <a:spcPts val="800"/>
              </a:spcBef>
              <a:spcAft>
                <a:spcPts val="800"/>
              </a:spcAft>
              <a:buFont typeface="Verdana" panose="020B0604030504040204" pitchFamily="34" charset="0"/>
              <a:buChar char="−"/>
              <a:defRPr/>
            </a:pPr>
            <a:r>
              <a:rPr lang="en-US" sz="1400" dirty="0">
                <a:effectLst/>
                <a:ea typeface="Calibri" panose="020F0502020204030204" pitchFamily="34" charset="0"/>
              </a:rPr>
              <a:t>Many of our providers offer online appointment scheduling through the provider locator.</a:t>
            </a:r>
          </a:p>
          <a:p>
            <a:pPr marL="284163" lvl="1" indent="-284163">
              <a:lnSpc>
                <a:spcPct val="100000"/>
              </a:lnSpc>
              <a:spcBef>
                <a:spcPts val="800"/>
              </a:spcBef>
              <a:spcAft>
                <a:spcPts val="800"/>
              </a:spcAft>
              <a:buFont typeface="Verdana" panose="020B0604030504040204" pitchFamily="34" charset="0"/>
              <a:buChar char="−"/>
              <a:defRPr/>
            </a:pPr>
            <a:r>
              <a:rPr lang="en-US" sz="1400" dirty="0">
                <a:ea typeface="Calibri" panose="020F0502020204030204" pitchFamily="34" charset="0"/>
              </a:rPr>
              <a:t>Quickly identify where Special Offers are available.</a:t>
            </a:r>
            <a:endParaRPr lang="en-US" sz="1400" dirty="0">
              <a:effectLst/>
              <a:ea typeface="Calibri" panose="020F0502020204030204" pitchFamily="34" charset="0"/>
            </a:endParaRPr>
          </a:p>
          <a:p>
            <a:pPr marL="284163" lvl="1" indent="-284163">
              <a:lnSpc>
                <a:spcPct val="100000"/>
              </a:lnSpc>
              <a:spcBef>
                <a:spcPts val="800"/>
              </a:spcBef>
              <a:spcAft>
                <a:spcPts val="800"/>
              </a:spcAft>
              <a:buFont typeface="Verdana" panose="020B0604030504040204" pitchFamily="34" charset="0"/>
              <a:buChar char="−"/>
              <a:defRPr/>
            </a:pPr>
            <a:r>
              <a:rPr lang="en-US" sz="1400" dirty="0">
                <a:cs typeface="Calibri" panose="020F0502020204030204" pitchFamily="34" charset="0"/>
              </a:rPr>
              <a:t>Visit the “Online &amp; Lasik” tab to link directly to our online in-network provider options or to find Lasik providers near you.</a:t>
            </a:r>
          </a:p>
        </p:txBody>
      </p:sp>
      <p:sp>
        <p:nvSpPr>
          <p:cNvPr id="16" name="Rectangle 15">
            <a:extLst>
              <a:ext uri="{FF2B5EF4-FFF2-40B4-BE49-F238E27FC236}">
                <a16:creationId xmlns:a16="http://schemas.microsoft.com/office/drawing/2014/main" id="{FCBAE9CC-FE47-B846-D765-742674737AEB}"/>
              </a:ext>
            </a:extLst>
          </p:cNvPr>
          <p:cNvSpPr/>
          <p:nvPr/>
        </p:nvSpPr>
        <p:spPr>
          <a:xfrm>
            <a:off x="-4" y="0"/>
            <a:ext cx="12192004" cy="2019479"/>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3">
            <a:extLst>
              <a:ext uri="{FF2B5EF4-FFF2-40B4-BE49-F238E27FC236}">
                <a16:creationId xmlns:a16="http://schemas.microsoft.com/office/drawing/2014/main" id="{5AE477A3-4471-1433-31EC-125339B323E0}"/>
              </a:ext>
            </a:extLst>
          </p:cNvPr>
          <p:cNvSpPr txBox="1">
            <a:spLocks/>
          </p:cNvSpPr>
          <p:nvPr/>
        </p:nvSpPr>
        <p:spPr>
          <a:xfrm>
            <a:off x="1807880" y="203637"/>
            <a:ext cx="8576241" cy="12444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EyeMed’s Provider Locator</a:t>
            </a:r>
          </a:p>
        </p:txBody>
      </p:sp>
      <p:sp>
        <p:nvSpPr>
          <p:cNvPr id="18" name="Text Placeholder 2">
            <a:extLst>
              <a:ext uri="{FF2B5EF4-FFF2-40B4-BE49-F238E27FC236}">
                <a16:creationId xmlns:a16="http://schemas.microsoft.com/office/drawing/2014/main" id="{7A7ABD0E-17BE-724B-AC93-ED7FFD756E43}"/>
              </a:ext>
            </a:extLst>
          </p:cNvPr>
          <p:cNvSpPr txBox="1">
            <a:spLocks/>
          </p:cNvSpPr>
          <p:nvPr/>
        </p:nvSpPr>
        <p:spPr>
          <a:xfrm>
            <a:off x="0" y="1118152"/>
            <a:ext cx="12192000" cy="854338"/>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defTabSz="914173">
              <a:spcBef>
                <a:spcPts val="0"/>
              </a:spcBef>
              <a:buNone/>
            </a:pPr>
            <a:r>
              <a:rPr lang="en-US" sz="2000" dirty="0">
                <a:solidFill>
                  <a:schemeClr val="accent6"/>
                </a:solidFill>
                <a:latin typeface="Verdana" charset="0"/>
                <a:ea typeface="Verdana" charset="0"/>
                <a:cs typeface="Calibri" panose="020F0502020204030204" pitchFamily="34" charset="0"/>
              </a:rPr>
              <a:t>Helping you find the eye care and services that best meet your needs</a:t>
            </a:r>
            <a:endParaRPr lang="en-US" sz="2000" dirty="0">
              <a:solidFill>
                <a:schemeClr val="accent6"/>
              </a:solidFill>
              <a:latin typeface="Verdana" charset="0"/>
              <a:ea typeface="Verdana" charset="0"/>
              <a:cs typeface="Verdana" charset="0"/>
            </a:endParaRPr>
          </a:p>
        </p:txBody>
      </p:sp>
      <p:pic>
        <p:nvPicPr>
          <p:cNvPr id="5" name="Picture 4">
            <a:extLst>
              <a:ext uri="{FF2B5EF4-FFF2-40B4-BE49-F238E27FC236}">
                <a16:creationId xmlns:a16="http://schemas.microsoft.com/office/drawing/2014/main" id="{8F0E3ED0-9B39-1AD6-535F-7564B081FDCA}"/>
              </a:ext>
            </a:extLst>
          </p:cNvPr>
          <p:cNvPicPr>
            <a:picLocks noChangeAspect="1"/>
          </p:cNvPicPr>
          <p:nvPr/>
        </p:nvPicPr>
        <p:blipFill rotWithShape="1">
          <a:blip r:embed="rId3"/>
          <a:srcRect l="17616" t="29447" r="18828" b="6978"/>
          <a:stretch/>
        </p:blipFill>
        <p:spPr>
          <a:xfrm>
            <a:off x="477383" y="2294072"/>
            <a:ext cx="4102048" cy="2308092"/>
          </a:xfrm>
          <a:prstGeom prst="rect">
            <a:avLst/>
          </a:prstGeom>
          <a:ln>
            <a:solidFill>
              <a:srgbClr val="9F248F"/>
            </a:solidFill>
          </a:ln>
        </p:spPr>
      </p:pic>
      <p:pic>
        <p:nvPicPr>
          <p:cNvPr id="7" name="Picture 6">
            <a:extLst>
              <a:ext uri="{FF2B5EF4-FFF2-40B4-BE49-F238E27FC236}">
                <a16:creationId xmlns:a16="http://schemas.microsoft.com/office/drawing/2014/main" id="{CA99CA71-69C0-422E-8346-C9298A1B8225}"/>
              </a:ext>
            </a:extLst>
          </p:cNvPr>
          <p:cNvPicPr>
            <a:picLocks noChangeAspect="1"/>
          </p:cNvPicPr>
          <p:nvPr/>
        </p:nvPicPr>
        <p:blipFill rotWithShape="1">
          <a:blip r:embed="rId4"/>
          <a:srcRect l="16918" t="19379" r="17850" b="5737"/>
          <a:stretch/>
        </p:blipFill>
        <p:spPr>
          <a:xfrm>
            <a:off x="1148213" y="3711413"/>
            <a:ext cx="3817089" cy="2464778"/>
          </a:xfrm>
          <a:prstGeom prst="rect">
            <a:avLst/>
          </a:prstGeom>
          <a:ln>
            <a:solidFill>
              <a:srgbClr val="9F248F"/>
            </a:solidFill>
          </a:ln>
        </p:spPr>
      </p:pic>
    </p:spTree>
    <p:extLst>
      <p:ext uri="{BB962C8B-B14F-4D97-AF65-F5344CB8AC3E}">
        <p14:creationId xmlns:p14="http://schemas.microsoft.com/office/powerpoint/2010/main" val="3848657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4294967295"/>
          </p:nvPr>
        </p:nvSpPr>
        <p:spPr>
          <a:xfrm>
            <a:off x="1" y="6379634"/>
            <a:ext cx="8566151" cy="325967"/>
          </a:xfrm>
          <a:prstGeom prst="rect">
            <a:avLst/>
          </a:prstGeom>
        </p:spPr>
        <p:txBody>
          <a:bodyPr lIns="91440" tIns="45720" rIns="91440" bIns="45720"/>
          <a:lstStyle>
            <a:defPPr>
              <a:defRPr lang="en-US"/>
            </a:defPPr>
            <a:lvl1pPr marL="0" algn="l" defTabSz="1219170" rtl="0" eaLnBrk="1" latinLnBrk="0" hangingPunct="1">
              <a:lnSpc>
                <a:spcPct val="100000"/>
              </a:lnSpc>
              <a:defRPr sz="667" kern="1200">
                <a:solidFill>
                  <a:srgbClr val="99999A"/>
                </a:solidFill>
                <a:latin typeface="Verdana" panose="020B0604030504040204" pitchFamily="34" charset="0"/>
                <a:ea typeface="Verdana" panose="020B0604030504040204" pitchFamily="34" charset="0"/>
                <a:cs typeface="Verdana" panose="020B0604030504040204" pitchFamily="34" charset="0"/>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a:t>Confidential Notice: This document contains privileged information and is for the sole use of the intended recipient(s). </a:t>
            </a:r>
          </a:p>
          <a:p>
            <a:r>
              <a:rPr lang="en-US"/>
              <a:t>Disclosure or distribution to and review or use by any unauthorized Luxottica EyeMed associate(s) and external parties is prohibited.</a:t>
            </a:r>
            <a:endParaRPr lang="en-US" dirty="0"/>
          </a:p>
        </p:txBody>
      </p:sp>
      <p:sp>
        <p:nvSpPr>
          <p:cNvPr id="12" name="Title 8"/>
          <p:cNvSpPr>
            <a:spLocks noGrp="1"/>
          </p:cNvSpPr>
          <p:nvPr>
            <p:ph type="title" idx="4294967295"/>
          </p:nvPr>
        </p:nvSpPr>
        <p:spPr>
          <a:xfrm>
            <a:off x="0" y="-330199"/>
            <a:ext cx="12192000" cy="1325033"/>
          </a:xfrm>
        </p:spPr>
        <p:txBody>
          <a:bodyPr>
            <a:noAutofit/>
          </a:bodyPr>
          <a:lstStyle/>
          <a:p>
            <a:pPr algn="ctr"/>
            <a:r>
              <a:rPr lang="en-US" dirty="0">
                <a:solidFill>
                  <a:srgbClr val="9F248F"/>
                </a:solidFill>
              </a:rPr>
              <a:t>USA Today Plan Options</a:t>
            </a:r>
          </a:p>
        </p:txBody>
      </p:sp>
      <p:graphicFrame>
        <p:nvGraphicFramePr>
          <p:cNvPr id="24" name="Table 23"/>
          <p:cNvGraphicFramePr>
            <a:graphicFrameLocks noGrp="1"/>
          </p:cNvGraphicFramePr>
          <p:nvPr>
            <p:extLst>
              <p:ext uri="{D42A27DB-BD31-4B8C-83A1-F6EECF244321}">
                <p14:modId xmlns:p14="http://schemas.microsoft.com/office/powerpoint/2010/main" val="3218726040"/>
              </p:ext>
            </p:extLst>
          </p:nvPr>
        </p:nvGraphicFramePr>
        <p:xfrm>
          <a:off x="1" y="714704"/>
          <a:ext cx="12185986" cy="5995976"/>
        </p:xfrm>
        <a:graphic>
          <a:graphicData uri="http://schemas.openxmlformats.org/drawingml/2006/table">
            <a:tbl>
              <a:tblPr firstRow="1" bandRow="1">
                <a:tableStyleId>{9DCAF9ED-07DC-4A11-8D7F-57B35C25682E}</a:tableStyleId>
              </a:tblPr>
              <a:tblGrid>
                <a:gridCol w="3099687">
                  <a:extLst>
                    <a:ext uri="{9D8B030D-6E8A-4147-A177-3AD203B41FA5}">
                      <a16:colId xmlns:a16="http://schemas.microsoft.com/office/drawing/2014/main" val="20000"/>
                    </a:ext>
                  </a:extLst>
                </a:gridCol>
                <a:gridCol w="2102345">
                  <a:extLst>
                    <a:ext uri="{9D8B030D-6E8A-4147-A177-3AD203B41FA5}">
                      <a16:colId xmlns:a16="http://schemas.microsoft.com/office/drawing/2014/main" val="20001"/>
                    </a:ext>
                  </a:extLst>
                </a:gridCol>
                <a:gridCol w="2673911">
                  <a:extLst>
                    <a:ext uri="{9D8B030D-6E8A-4147-A177-3AD203B41FA5}">
                      <a16:colId xmlns:a16="http://schemas.microsoft.com/office/drawing/2014/main" val="20002"/>
                    </a:ext>
                  </a:extLst>
                </a:gridCol>
                <a:gridCol w="1626339">
                  <a:extLst>
                    <a:ext uri="{9D8B030D-6E8A-4147-A177-3AD203B41FA5}">
                      <a16:colId xmlns:a16="http://schemas.microsoft.com/office/drawing/2014/main" val="20003"/>
                    </a:ext>
                  </a:extLst>
                </a:gridCol>
                <a:gridCol w="2683704">
                  <a:extLst>
                    <a:ext uri="{9D8B030D-6E8A-4147-A177-3AD203B41FA5}">
                      <a16:colId xmlns:a16="http://schemas.microsoft.com/office/drawing/2014/main" val="20004"/>
                    </a:ext>
                  </a:extLst>
                </a:gridCol>
              </a:tblGrid>
              <a:tr h="42854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l"/>
                      <a:r>
                        <a:rPr lang="en-US" sz="1500" b="1" dirty="0">
                          <a:solidFill>
                            <a:schemeClr val="bg1"/>
                          </a:solidFill>
                          <a:latin typeface="Verdana" panose="020B0604030504040204" pitchFamily="34" charset="0"/>
                          <a:ea typeface="Verdana" panose="020B0604030504040204" pitchFamily="34" charset="0"/>
                          <a:cs typeface="Verdana" panose="020B0604030504040204" pitchFamily="34" charset="0"/>
                        </a:rPr>
                        <a:t>In-Network Schedule</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500" b="1" dirty="0">
                          <a:solidFill>
                            <a:schemeClr val="bg1"/>
                          </a:solidFill>
                          <a:latin typeface="Verdana" panose="020B0604030504040204" pitchFamily="34" charset="0"/>
                          <a:ea typeface="Verdana" panose="020B0604030504040204" pitchFamily="34" charset="0"/>
                          <a:cs typeface="Verdana" panose="020B0604030504040204" pitchFamily="34" charset="0"/>
                        </a:rPr>
                        <a:t>Low Plan</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500" b="1" dirty="0">
                          <a:solidFill>
                            <a:schemeClr val="bg1"/>
                          </a:solidFill>
                          <a:latin typeface="Verdana" panose="020B0604030504040204" pitchFamily="34" charset="0"/>
                          <a:ea typeface="Verdana" panose="020B0604030504040204" pitchFamily="34" charset="0"/>
                          <a:cs typeface="Verdana" panose="020B0604030504040204" pitchFamily="34" charset="0"/>
                        </a:rPr>
                        <a:t>High Plan</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extLst>
                  <a:ext uri="{0D108BD9-81ED-4DB2-BD59-A6C34878D82A}">
                    <a16:rowId xmlns:a16="http://schemas.microsoft.com/office/drawing/2014/main" val="10000"/>
                  </a:ext>
                </a:extLst>
              </a:tr>
              <a:tr h="64008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rPr>
                        <a:t>Exam copay</a:t>
                      </a:r>
                    </a:p>
                    <a:p>
                      <a:pPr marL="342900" indent="-171450">
                        <a:buFont typeface="Wingdings" pitchFamily="2" charset="2"/>
                        <a:buChar char="§"/>
                      </a:pPr>
                      <a:r>
                        <a:rPr lang="en-US" sz="1100" dirty="0">
                          <a:solidFill>
                            <a:schemeClr val="tx1"/>
                          </a:solidFill>
                          <a:latin typeface="Verdana" panose="020B0604030504040204" pitchFamily="34" charset="0"/>
                          <a:ea typeface="Verdana" panose="020B0604030504040204" pitchFamily="34" charset="0"/>
                          <a:cs typeface="Verdana" panose="020B0604030504040204" pitchFamily="34" charset="0"/>
                        </a:rPr>
                        <a:t>Exam</a:t>
                      </a:r>
                    </a:p>
                    <a:p>
                      <a:pPr marL="342900" indent="-171450">
                        <a:buFont typeface="Wingdings" pitchFamily="2" charset="2"/>
                        <a:buChar char="§"/>
                      </a:pPr>
                      <a:r>
                        <a:rPr lang="en-US" sz="1100" dirty="0">
                          <a:solidFill>
                            <a:schemeClr val="tx1"/>
                          </a:solidFill>
                          <a:latin typeface="Verdana" panose="020B0604030504040204" pitchFamily="34" charset="0"/>
                          <a:ea typeface="Verdana" panose="020B0604030504040204" pitchFamily="34" charset="0"/>
                          <a:cs typeface="Verdana" panose="020B0604030504040204" pitchFamily="34" charset="0"/>
                        </a:rPr>
                        <a:t>Standard Contact Lens</a:t>
                      </a:r>
                      <a:r>
                        <a:rPr lang="en-US" sz="1100" baseline="0" dirty="0">
                          <a:solidFill>
                            <a:schemeClr val="tx1"/>
                          </a:solidFill>
                          <a:latin typeface="Verdana" panose="020B0604030504040204" pitchFamily="34" charset="0"/>
                          <a:ea typeface="Verdana" panose="020B0604030504040204" pitchFamily="34" charset="0"/>
                          <a:cs typeface="Verdana" panose="020B0604030504040204" pitchFamily="34" charset="0"/>
                        </a:rPr>
                        <a:t> Fit/Follow</a:t>
                      </a:r>
                      <a:endParaRPr lang="en-US" sz="11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no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ctr" defTabSz="457200" rtl="0" eaLnBrk="1" latinLnBrk="0" hangingPunct="1"/>
                      <a:endParaRPr lang="en-US" sz="1100"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algn="ctr" defTabSz="457200" rtl="0" eaLnBrk="1" latinLnBrk="0" hangingPunct="1"/>
                      <a:r>
                        <a:rPr lang="en-US" sz="1100" kern="1200" dirty="0">
                          <a:solidFill>
                            <a:schemeClr val="tx1"/>
                          </a:solidFill>
                          <a:latin typeface="Verdana" panose="020B0604030504040204" pitchFamily="34" charset="0"/>
                          <a:ea typeface="Verdana" panose="020B0604030504040204" pitchFamily="34" charset="0"/>
                          <a:cs typeface="Verdana" panose="020B0604030504040204" pitchFamily="34" charset="0"/>
                        </a:rPr>
                        <a:t>$10</a:t>
                      </a:r>
                    </a:p>
                    <a:p>
                      <a:pPr marL="0" algn="ctr" defTabSz="457200" rtl="0" eaLnBrk="1" latinLnBrk="0" hangingPunct="1"/>
                      <a:r>
                        <a:rPr lang="en-US" sz="1100" kern="1200" dirty="0">
                          <a:solidFill>
                            <a:schemeClr val="tx1"/>
                          </a:solidFill>
                          <a:latin typeface="Verdana" panose="020B0604030504040204" pitchFamily="34" charset="0"/>
                          <a:ea typeface="Verdana" panose="020B0604030504040204" pitchFamily="34" charset="0"/>
                          <a:cs typeface="Verdana" panose="020B0604030504040204" pitchFamily="34" charset="0"/>
                        </a:rPr>
                        <a:t>$39 charge</a:t>
                      </a:r>
                      <a:endParaRPr lang="en-US" sz="1100" b="0"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ctr" defTabSz="457200" rtl="0" eaLnBrk="1" latinLnBrk="0" hangingPunct="1"/>
                      <a:endParaRPr lang="en-US" sz="1100"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algn="ctr" defTabSz="457200" rtl="0" eaLnBrk="1" latinLnBrk="0" hangingPunct="1"/>
                      <a:r>
                        <a:rPr lang="en-US" sz="1100" kern="1200" dirty="0">
                          <a:solidFill>
                            <a:schemeClr val="tx1"/>
                          </a:solidFill>
                          <a:latin typeface="Verdana" panose="020B0604030504040204" pitchFamily="34" charset="0"/>
                          <a:ea typeface="Verdana" panose="020B0604030504040204" pitchFamily="34" charset="0"/>
                          <a:cs typeface="Verdana" panose="020B0604030504040204" pitchFamily="34" charset="0"/>
                        </a:rPr>
                        <a:t>$10</a:t>
                      </a:r>
                    </a:p>
                    <a:p>
                      <a:pPr marL="0" algn="ctr" defTabSz="457200" rtl="0" eaLnBrk="1" latinLnBrk="0" hangingPunct="1"/>
                      <a:r>
                        <a:rPr lang="en-US" sz="1100" kern="1200" dirty="0">
                          <a:solidFill>
                            <a:schemeClr val="tx1"/>
                          </a:solidFill>
                          <a:latin typeface="Verdana" panose="020B0604030504040204" pitchFamily="34" charset="0"/>
                          <a:ea typeface="Verdana" panose="020B0604030504040204" pitchFamily="34" charset="0"/>
                          <a:cs typeface="Verdana" panose="020B0604030504040204" pitchFamily="34" charset="0"/>
                        </a:rPr>
                        <a:t>$39 charge</a:t>
                      </a:r>
                      <a:endParaRPr lang="en-US" sz="1100" b="0"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001"/>
                  </a:ext>
                </a:extLst>
              </a:tr>
              <a:tr h="436880">
                <a:tc>
                  <a:txBody>
                    <a:bodyPr/>
                    <a:lstStyle/>
                    <a:p>
                      <a:r>
                        <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rPr>
                        <a:t>Retinal Imaging</a:t>
                      </a:r>
                    </a:p>
                  </a:txBody>
                  <a:tcPr anchor="ctr">
                    <a:lnL w="12700" cap="flat" cmpd="sng" algn="ctr">
                      <a:no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algn="ctr" defTabSz="457200" rtl="0" eaLnBrk="1" latinLnBrk="0" hangingPunct="1"/>
                      <a:endParaRPr lang="en-US" sz="1100" b="0"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algn="ctr" defTabSz="457200" rtl="0" eaLnBrk="1" latinLnBrk="0" hangingPunct="1"/>
                      <a:r>
                        <a:rPr lang="en-US" sz="1100" b="0" kern="1200" dirty="0">
                          <a:solidFill>
                            <a:schemeClr val="tx1"/>
                          </a:solidFill>
                          <a:latin typeface="Verdana" panose="020B0604030504040204" pitchFamily="34" charset="0"/>
                          <a:ea typeface="Verdana" panose="020B0604030504040204" pitchFamily="34" charset="0"/>
                          <a:cs typeface="Verdana" panose="020B0604030504040204" pitchFamily="34" charset="0"/>
                        </a:rPr>
                        <a:t>Up to $39</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algn="ctr" defTabSz="457200" rtl="0" eaLnBrk="1" latinLnBrk="0" hangingPunct="1"/>
                      <a:endParaRPr lang="en-US" sz="1100" b="0"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algn="ctr" defTabSz="457200" rtl="0" eaLnBrk="1" latinLnBrk="0" hangingPunct="1"/>
                      <a:r>
                        <a:rPr lang="en-US" sz="1100" b="0" kern="1200" dirty="0">
                          <a:solidFill>
                            <a:schemeClr val="tx1"/>
                          </a:solidFill>
                          <a:latin typeface="Verdana" panose="020B0604030504040204" pitchFamily="34" charset="0"/>
                          <a:ea typeface="Verdana" panose="020B0604030504040204" pitchFamily="34" charset="0"/>
                          <a:cs typeface="Verdana" panose="020B0604030504040204" pitchFamily="34" charset="0"/>
                        </a:rPr>
                        <a:t>Up to $39</a:t>
                      </a:r>
                    </a:p>
                  </a:txBody>
                  <a:tcPr anchor="ctr">
                    <a:lnL w="1270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86172497"/>
                  </a:ext>
                </a:extLst>
              </a:tr>
              <a:tr h="27432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rPr>
                        <a:t>Frame </a:t>
                      </a:r>
                    </a:p>
                  </a:txBody>
                  <a:tcPr anchor="ctr">
                    <a:lnL w="12700" cap="flat" cmpd="sng" algn="ctr">
                      <a:no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ctr" defTabSz="457200" rtl="0" eaLnBrk="1" latinLnBrk="0" hangingPunct="1"/>
                      <a:r>
                        <a:rPr lang="en-US" sz="1100" b="1" kern="1200" baseline="0" dirty="0">
                          <a:solidFill>
                            <a:schemeClr val="tx1"/>
                          </a:solidFill>
                          <a:latin typeface="Verdana" panose="020B0604030504040204" pitchFamily="34" charset="0"/>
                          <a:ea typeface="Verdana" panose="020B0604030504040204" pitchFamily="34" charset="0"/>
                          <a:cs typeface="Verdana" panose="020B0604030504040204" pitchFamily="34" charset="0"/>
                        </a:rPr>
                        <a:t>$130 allowance, 20% off balance over $130</a:t>
                      </a:r>
                      <a:endParaRPr lang="en-US" sz="1100" b="1"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ctr" defTabSz="457200" rtl="0" eaLnBrk="1" latinLnBrk="0" hangingPunct="1"/>
                      <a:r>
                        <a:rPr lang="en-US" sz="1100" b="1" kern="1200" baseline="0" dirty="0">
                          <a:solidFill>
                            <a:schemeClr val="tx1"/>
                          </a:solidFill>
                          <a:latin typeface="Verdana" panose="020B0604030504040204" pitchFamily="34" charset="0"/>
                          <a:ea typeface="Verdana" panose="020B0604030504040204" pitchFamily="34" charset="0"/>
                          <a:cs typeface="Verdana" panose="020B0604030504040204" pitchFamily="34" charset="0"/>
                        </a:rPr>
                        <a:t>$170 allowance, 20% off balance over $170</a:t>
                      </a:r>
                      <a:endParaRPr lang="en-US" sz="1100" b="1"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002"/>
                  </a:ext>
                </a:extLst>
              </a:tr>
              <a:tr h="45695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rPr>
                        <a:t>Lens co-pay</a:t>
                      </a:r>
                    </a:p>
                    <a:p>
                      <a:r>
                        <a:rPr lang="en-US" sz="1100" dirty="0">
                          <a:solidFill>
                            <a:schemeClr val="tx1"/>
                          </a:solidFill>
                          <a:latin typeface="Verdana" panose="020B0604030504040204" pitchFamily="34" charset="0"/>
                          <a:ea typeface="Verdana" panose="020B0604030504040204" pitchFamily="34" charset="0"/>
                          <a:cs typeface="Verdana" panose="020B0604030504040204" pitchFamily="34" charset="0"/>
                        </a:rPr>
                        <a:t>(single vision, bifocals,</a:t>
                      </a:r>
                      <a:r>
                        <a:rPr lang="en-US" sz="1100" baseline="0" dirty="0">
                          <a:solidFill>
                            <a:schemeClr val="tx1"/>
                          </a:solidFill>
                          <a:latin typeface="Verdana" panose="020B0604030504040204" pitchFamily="34" charset="0"/>
                          <a:ea typeface="Verdana" panose="020B0604030504040204" pitchFamily="34" charset="0"/>
                          <a:cs typeface="Verdana" panose="020B0604030504040204" pitchFamily="34" charset="0"/>
                        </a:rPr>
                        <a:t> trifocals)</a:t>
                      </a:r>
                      <a:endParaRPr lang="en-US" sz="11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no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100"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strike="noStrike"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rPr>
                        <a:t>$10 co-pay</a:t>
                      </a:r>
                      <a:endParaRPr lang="en-US" sz="1100" b="0" strike="noStrike"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100"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strike="noStrike"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rPr>
                        <a:t>$10 co-pay</a:t>
                      </a:r>
                      <a:endParaRPr lang="en-US" sz="1100" b="0" strike="noStrike" kern="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003"/>
                  </a:ext>
                </a:extLst>
              </a:tr>
              <a:tr h="27432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rPr>
                        <a:t>Standard</a:t>
                      </a:r>
                      <a:r>
                        <a:rPr lang="en-US" sz="1100" b="1" baseline="0" dirty="0">
                          <a:solidFill>
                            <a:schemeClr val="tx1"/>
                          </a:solidFill>
                          <a:latin typeface="Verdana" panose="020B0604030504040204" pitchFamily="34" charset="0"/>
                          <a:ea typeface="Verdana" panose="020B0604030504040204" pitchFamily="34" charset="0"/>
                          <a:cs typeface="Verdana" panose="020B0604030504040204" pitchFamily="34" charset="0"/>
                        </a:rPr>
                        <a:t> Progressives</a:t>
                      </a:r>
                      <a:endPar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no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ctr" defTabSz="457200" rtl="0" eaLnBrk="1" latinLnBrk="0" hangingPunct="1"/>
                      <a:r>
                        <a:rPr lang="en-US" sz="1100" b="1" kern="1200" dirty="0">
                          <a:solidFill>
                            <a:schemeClr val="tx1"/>
                          </a:solidFill>
                          <a:latin typeface="Verdana" panose="020B0604030504040204" pitchFamily="34" charset="0"/>
                          <a:ea typeface="Verdana" panose="020B0604030504040204" pitchFamily="34" charset="0"/>
                          <a:cs typeface="Verdana" panose="020B0604030504040204" pitchFamily="34" charset="0"/>
                        </a:rPr>
                        <a:t>$60 co-pay</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ctr" defTabSz="457200" rtl="0" eaLnBrk="1" latinLnBrk="0" hangingPunct="1"/>
                      <a:r>
                        <a:rPr lang="en-US" sz="1100" b="1" kern="1200" dirty="0">
                          <a:solidFill>
                            <a:schemeClr val="tx1"/>
                          </a:solidFill>
                          <a:latin typeface="Verdana" panose="020B0604030504040204" pitchFamily="34" charset="0"/>
                          <a:ea typeface="Verdana" panose="020B0604030504040204" pitchFamily="34" charset="0"/>
                          <a:cs typeface="Verdana" panose="020B0604030504040204" pitchFamily="34" charset="0"/>
                        </a:rPr>
                        <a:t>$10 co-pay</a:t>
                      </a:r>
                    </a:p>
                  </a:txBody>
                  <a:tcPr anchor="ctr">
                    <a:lnL w="1270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004"/>
                  </a:ext>
                </a:extLst>
              </a:tr>
              <a:tr h="60960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rPr>
                        <a:t>Premium Progressives</a:t>
                      </a:r>
                    </a:p>
                  </a:txBody>
                  <a:tcPr anchor="ctr">
                    <a:lnL w="12700" cap="flat" cmpd="sng" algn="ctr">
                      <a:no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rPr>
                        <a:t>Tier 1-4: </a:t>
                      </a:r>
                      <a:r>
                        <a:rPr lang="en-US" sz="1100" dirty="0">
                          <a:solidFill>
                            <a:schemeClr val="tx1"/>
                          </a:solidFill>
                          <a:latin typeface="Verdana" panose="020B0604030504040204" pitchFamily="34" charset="0"/>
                          <a:ea typeface="Verdana" panose="020B0604030504040204" pitchFamily="34" charset="0"/>
                          <a:cs typeface="Verdana" panose="020B0604030504040204" pitchFamily="34" charset="0"/>
                        </a:rPr>
                        <a:t>$95,$105,$120,$185</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100"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rPr>
                        <a:t>Tier 1-4: </a:t>
                      </a:r>
                      <a:r>
                        <a:rPr lang="en-US" sz="1100" dirty="0">
                          <a:solidFill>
                            <a:schemeClr val="tx1"/>
                          </a:solidFill>
                          <a:latin typeface="Verdana" panose="020B0604030504040204" pitchFamily="34" charset="0"/>
                          <a:ea typeface="Verdana" panose="020B0604030504040204" pitchFamily="34" charset="0"/>
                          <a:cs typeface="Verdana" panose="020B0604030504040204" pitchFamily="34" charset="0"/>
                        </a:rPr>
                        <a:t>$95,$105,$120,$185</a:t>
                      </a:r>
                    </a:p>
                  </a:txBody>
                  <a:tcPr anchor="ctr">
                    <a:lnL w="1270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005"/>
                  </a:ext>
                </a:extLst>
              </a:tr>
              <a:tr h="147320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rPr>
                        <a:t>Lens Options</a:t>
                      </a:r>
                    </a:p>
                    <a:p>
                      <a:r>
                        <a:rPr lang="en-US" sz="1100" dirty="0">
                          <a:solidFill>
                            <a:schemeClr val="tx1"/>
                          </a:solidFill>
                          <a:latin typeface="Verdana" panose="020B0604030504040204" pitchFamily="34" charset="0"/>
                          <a:ea typeface="Verdana" panose="020B0604030504040204" pitchFamily="34" charset="0"/>
                          <a:cs typeface="Verdana" panose="020B0604030504040204" pitchFamily="34" charset="0"/>
                        </a:rPr>
                        <a:t>     UV</a:t>
                      </a:r>
                    </a:p>
                    <a:p>
                      <a:r>
                        <a:rPr lang="en-US" sz="1100" dirty="0">
                          <a:solidFill>
                            <a:schemeClr val="tx1"/>
                          </a:solidFill>
                          <a:latin typeface="Verdana" panose="020B0604030504040204" pitchFamily="34" charset="0"/>
                          <a:ea typeface="Verdana" panose="020B0604030504040204" pitchFamily="34" charset="0"/>
                          <a:cs typeface="Verdana" panose="020B0604030504040204" pitchFamily="34" charset="0"/>
                        </a:rPr>
                        <a:t>     Tint- solid or gradient</a:t>
                      </a:r>
                    </a:p>
                    <a:p>
                      <a:r>
                        <a:rPr lang="en-US" sz="1100" dirty="0">
                          <a:solidFill>
                            <a:schemeClr val="tx1"/>
                          </a:solidFill>
                          <a:latin typeface="Verdana" panose="020B0604030504040204" pitchFamily="34" charset="0"/>
                          <a:ea typeface="Verdana" panose="020B0604030504040204" pitchFamily="34" charset="0"/>
                          <a:cs typeface="Verdana" panose="020B0604030504040204" pitchFamily="34" charset="0"/>
                        </a:rPr>
                        <a:t>     Standard Scratch</a:t>
                      </a:r>
                    </a:p>
                    <a:p>
                      <a:r>
                        <a:rPr lang="en-US" sz="1100" dirty="0">
                          <a:solidFill>
                            <a:schemeClr val="tx1"/>
                          </a:solidFill>
                          <a:latin typeface="Verdana" panose="020B0604030504040204" pitchFamily="34" charset="0"/>
                          <a:ea typeface="Verdana" panose="020B0604030504040204" pitchFamily="34" charset="0"/>
                          <a:cs typeface="Verdana" panose="020B0604030504040204" pitchFamily="34" charset="0"/>
                        </a:rPr>
                        <a:t>     Polycarbonate</a:t>
                      </a:r>
                      <a:r>
                        <a:rPr lang="en-US" sz="1100" baseline="0" dirty="0">
                          <a:solidFill>
                            <a:schemeClr val="tx1"/>
                          </a:solidFill>
                          <a:latin typeface="Verdana" panose="020B0604030504040204" pitchFamily="34" charset="0"/>
                          <a:ea typeface="Verdana" panose="020B0604030504040204" pitchFamily="34" charset="0"/>
                          <a:cs typeface="Verdana" panose="020B0604030504040204" pitchFamily="34" charset="0"/>
                        </a:rPr>
                        <a:t> (Adults)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Verdana" panose="020B0604030504040204" pitchFamily="34" charset="0"/>
                          <a:ea typeface="Verdana" panose="020B0604030504040204" pitchFamily="34" charset="0"/>
                          <a:cs typeface="Verdana" panose="020B0604030504040204" pitchFamily="34" charset="0"/>
                        </a:rPr>
                        <a:t>     Polycarbonate</a:t>
                      </a:r>
                      <a:r>
                        <a:rPr lang="en-US" sz="1100" baseline="0" dirty="0">
                          <a:solidFill>
                            <a:schemeClr val="tx1"/>
                          </a:solidFill>
                          <a:latin typeface="Verdana" panose="020B0604030504040204" pitchFamily="34" charset="0"/>
                          <a:ea typeface="Verdana" panose="020B0604030504040204" pitchFamily="34" charset="0"/>
                          <a:cs typeface="Verdana" panose="020B0604030504040204" pitchFamily="34" charset="0"/>
                        </a:rPr>
                        <a:t> (Kids &lt;19)</a:t>
                      </a:r>
                    </a:p>
                    <a:p>
                      <a:r>
                        <a:rPr lang="en-US" sz="1100" dirty="0">
                          <a:solidFill>
                            <a:schemeClr val="tx1"/>
                          </a:solidFill>
                          <a:latin typeface="Verdana" panose="020B0604030504040204" pitchFamily="34" charset="0"/>
                          <a:ea typeface="Verdana" panose="020B0604030504040204" pitchFamily="34" charset="0"/>
                          <a:cs typeface="Verdana" panose="020B0604030504040204" pitchFamily="34" charset="0"/>
                        </a:rPr>
                        <a:t>     Standard Anti-Reflective</a:t>
                      </a:r>
                    </a:p>
                    <a:p>
                      <a:r>
                        <a:rPr lang="en-US" sz="1100" dirty="0">
                          <a:solidFill>
                            <a:schemeClr val="tx1"/>
                          </a:solidFill>
                          <a:latin typeface="Verdana" panose="020B0604030504040204" pitchFamily="34" charset="0"/>
                          <a:ea typeface="Verdana" panose="020B0604030504040204" pitchFamily="34" charset="0"/>
                          <a:cs typeface="Verdana" panose="020B0604030504040204" pitchFamily="34" charset="0"/>
                        </a:rPr>
                        <a:t>     </a:t>
                      </a:r>
                      <a:endParaRPr lang="en-US" sz="11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b">
                    <a:lnL w="12700" cap="flat" cmpd="sng" algn="ctr">
                      <a:no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ctr" defTabSz="457200" rtl="0" eaLnBrk="1" latinLnBrk="0" hangingPunct="1"/>
                      <a:r>
                        <a:rPr lang="en-US" sz="1100" kern="1200" dirty="0">
                          <a:solidFill>
                            <a:schemeClr val="tx1"/>
                          </a:solidFill>
                          <a:latin typeface="Verdana" panose="020B0604030504040204" pitchFamily="34" charset="0"/>
                          <a:ea typeface="Verdana" panose="020B0604030504040204" pitchFamily="34" charset="0"/>
                          <a:cs typeface="Verdana" panose="020B0604030504040204" pitchFamily="34" charset="0"/>
                        </a:rPr>
                        <a:t>$15</a:t>
                      </a:r>
                    </a:p>
                    <a:p>
                      <a:pPr marL="0" algn="ctr" defTabSz="457200" rtl="0" eaLnBrk="1" latinLnBrk="0" hangingPunct="1"/>
                      <a:r>
                        <a:rPr lang="en-US" sz="1100" kern="1200" dirty="0">
                          <a:solidFill>
                            <a:schemeClr val="tx1"/>
                          </a:solidFill>
                          <a:latin typeface="Verdana" panose="020B0604030504040204" pitchFamily="34" charset="0"/>
                          <a:ea typeface="Verdana" panose="020B0604030504040204" pitchFamily="34" charset="0"/>
                          <a:cs typeface="Verdana" panose="020B0604030504040204" pitchFamily="34" charset="0"/>
                        </a:rPr>
                        <a:t>$15</a:t>
                      </a:r>
                    </a:p>
                    <a:p>
                      <a:pPr marL="0" algn="ctr" defTabSz="457200" rtl="0" eaLnBrk="1" latinLnBrk="0" hangingPunct="1"/>
                      <a:r>
                        <a:rPr lang="en-US" sz="1100" kern="1200" dirty="0">
                          <a:solidFill>
                            <a:schemeClr val="tx1"/>
                          </a:solidFill>
                          <a:latin typeface="Verdana" panose="020B0604030504040204" pitchFamily="34" charset="0"/>
                          <a:ea typeface="Verdana" panose="020B0604030504040204" pitchFamily="34" charset="0"/>
                          <a:cs typeface="Verdana" panose="020B0604030504040204" pitchFamily="34" charset="0"/>
                        </a:rPr>
                        <a:t>$15</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b="1"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rPr>
                        <a:t>$40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rPr>
                        <a:t>$0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b="1"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rPr>
                        <a:t>$45</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100"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b">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ctr" defTabSz="457200" rtl="0" eaLnBrk="1" latinLnBrk="0" hangingPunct="1"/>
                      <a:r>
                        <a:rPr lang="en-US" sz="1100" kern="1200" dirty="0">
                          <a:solidFill>
                            <a:schemeClr val="tx1"/>
                          </a:solidFill>
                          <a:latin typeface="Verdana" panose="020B0604030504040204" pitchFamily="34" charset="0"/>
                          <a:ea typeface="Verdana" panose="020B0604030504040204" pitchFamily="34" charset="0"/>
                          <a:cs typeface="Verdana" panose="020B0604030504040204" pitchFamily="34" charset="0"/>
                        </a:rPr>
                        <a:t>$15</a:t>
                      </a:r>
                    </a:p>
                    <a:p>
                      <a:pPr marL="0" algn="ctr" defTabSz="457200" rtl="0" eaLnBrk="1" latinLnBrk="0" hangingPunct="1"/>
                      <a:r>
                        <a:rPr lang="en-US" sz="1100" kern="1200" dirty="0">
                          <a:solidFill>
                            <a:schemeClr val="tx1"/>
                          </a:solidFill>
                          <a:latin typeface="Verdana" panose="020B0604030504040204" pitchFamily="34" charset="0"/>
                          <a:ea typeface="Verdana" panose="020B0604030504040204" pitchFamily="34" charset="0"/>
                          <a:cs typeface="Verdana" panose="020B0604030504040204" pitchFamily="34" charset="0"/>
                        </a:rPr>
                        <a:t>$15</a:t>
                      </a:r>
                    </a:p>
                    <a:p>
                      <a:pPr marL="0" algn="ctr" defTabSz="457200" rtl="0" eaLnBrk="1" latinLnBrk="0" hangingPunct="1"/>
                      <a:r>
                        <a:rPr lang="en-US" sz="1100" kern="1200" dirty="0">
                          <a:solidFill>
                            <a:schemeClr val="tx1"/>
                          </a:solidFill>
                          <a:latin typeface="Verdana" panose="020B0604030504040204" pitchFamily="34" charset="0"/>
                          <a:ea typeface="Verdana" panose="020B0604030504040204" pitchFamily="34" charset="0"/>
                          <a:cs typeface="Verdana" panose="020B0604030504040204" pitchFamily="34" charset="0"/>
                        </a:rPr>
                        <a:t>$15</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b="1"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rPr>
                        <a:t>$0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rPr>
                        <a:t>$0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b="1"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rPr>
                        <a:t>$0</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100" kern="1200" noProof="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b">
                    <a:lnL w="1270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006"/>
                  </a:ext>
                </a:extLst>
              </a:tr>
              <a:tr h="27432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rPr>
                        <a:t>Contact Lens</a:t>
                      </a:r>
                    </a:p>
                  </a:txBody>
                  <a:tcPr anchor="ctr">
                    <a:lnL w="12700" cap="flat" cmpd="sng" algn="ctr">
                      <a:no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latin typeface="Verdana" panose="020B0604030504040204" pitchFamily="34" charset="0"/>
                          <a:ea typeface="Verdana" panose="020B0604030504040204" pitchFamily="34" charset="0"/>
                          <a:cs typeface="Verdana" panose="020B0604030504040204" pitchFamily="34" charset="0"/>
                        </a:rPr>
                        <a:t>$0 copay, $130 allowance </a:t>
                      </a:r>
                    </a:p>
                  </a:txBody>
                  <a:tcPr anchor="ctr">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latin typeface="Verdana" panose="020B0604030504040204" pitchFamily="34" charset="0"/>
                          <a:ea typeface="Verdana" panose="020B0604030504040204" pitchFamily="34" charset="0"/>
                          <a:cs typeface="Verdana" panose="020B0604030504040204" pitchFamily="34" charset="0"/>
                        </a:rPr>
                        <a:t>$0 copay, $170 allowance </a:t>
                      </a:r>
                    </a:p>
                  </a:txBody>
                  <a:tcPr anchor="ctr">
                    <a:lnL w="1270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007"/>
                  </a:ext>
                </a:extLst>
              </a:tr>
              <a:tr h="1127760">
                <a:tc>
                  <a:txBody>
                    <a:bodyPr/>
                    <a:lstStyle/>
                    <a:p>
                      <a:r>
                        <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rPr>
                        <a:t>Frequency</a:t>
                      </a:r>
                    </a:p>
                    <a:p>
                      <a:endPar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no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100" b="0" dirty="0">
                          <a:solidFill>
                            <a:schemeClr val="tx1"/>
                          </a:solidFill>
                          <a:latin typeface="Verdana" panose="020B0604030504040204" pitchFamily="34" charset="0"/>
                          <a:ea typeface="Verdana" panose="020B0604030504040204" pitchFamily="34" charset="0"/>
                          <a:cs typeface="Verdana" panose="020B0604030504040204" pitchFamily="34" charset="0"/>
                        </a:rPr>
                        <a:t>Exam-</a:t>
                      </a:r>
                    </a:p>
                    <a:p>
                      <a:pPr algn="r"/>
                      <a:r>
                        <a:rPr lang="en-US" sz="1100" b="0" dirty="0">
                          <a:solidFill>
                            <a:schemeClr val="tx1"/>
                          </a:solidFill>
                          <a:latin typeface="Verdana" panose="020B0604030504040204" pitchFamily="34" charset="0"/>
                          <a:ea typeface="Verdana" panose="020B0604030504040204" pitchFamily="34" charset="0"/>
                          <a:cs typeface="Verdana" panose="020B0604030504040204" pitchFamily="34" charset="0"/>
                        </a:rPr>
                        <a:t>Lenses </a:t>
                      </a:r>
                      <a:r>
                        <a:rPr lang="en-US" sz="1100" b="0" u="sng" dirty="0">
                          <a:solidFill>
                            <a:schemeClr val="tx1"/>
                          </a:solidFill>
                          <a:latin typeface="Verdana" panose="020B0604030504040204" pitchFamily="34" charset="0"/>
                          <a:ea typeface="Verdana" panose="020B0604030504040204" pitchFamily="34" charset="0"/>
                          <a:cs typeface="Verdana" panose="020B0604030504040204" pitchFamily="34" charset="0"/>
                        </a:rPr>
                        <a:t>or</a:t>
                      </a:r>
                      <a:r>
                        <a:rPr lang="en-US" sz="1100" b="0" u="sng" baseline="0"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sz="1100" b="0" dirty="0">
                          <a:solidFill>
                            <a:schemeClr val="tx1"/>
                          </a:solidFill>
                          <a:latin typeface="Verdana" panose="020B0604030504040204" pitchFamily="34" charset="0"/>
                          <a:ea typeface="Verdana" panose="020B0604030504040204" pitchFamily="34" charset="0"/>
                          <a:cs typeface="Verdana" panose="020B0604030504040204" pitchFamily="34" charset="0"/>
                        </a:rPr>
                        <a:t>Contacts- </a:t>
                      </a:r>
                    </a:p>
                    <a:p>
                      <a:pPr algn="r"/>
                      <a:r>
                        <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rPr>
                        <a:t>Frame-</a:t>
                      </a:r>
                    </a:p>
                  </a:txBody>
                  <a:tcPr marL="45720" marR="45720">
                    <a:lnL w="1270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0" kern="1200" dirty="0">
                          <a:solidFill>
                            <a:schemeClr val="tx1"/>
                          </a:solidFill>
                          <a:latin typeface="Verdana" panose="020B0604030504040204" pitchFamily="34" charset="0"/>
                          <a:ea typeface="Verdana" panose="020B0604030504040204" pitchFamily="34" charset="0"/>
                          <a:cs typeface="Verdana" panose="020B0604030504040204" pitchFamily="34" charset="0"/>
                        </a:rPr>
                        <a:t>Once</a:t>
                      </a:r>
                      <a:r>
                        <a:rPr lang="en-US" sz="1100" b="0" kern="1200" baseline="0" dirty="0">
                          <a:solidFill>
                            <a:schemeClr val="tx1"/>
                          </a:solidFill>
                          <a:latin typeface="Verdana" panose="020B0604030504040204" pitchFamily="34" charset="0"/>
                          <a:ea typeface="Verdana" panose="020B0604030504040204" pitchFamily="34" charset="0"/>
                          <a:cs typeface="Verdana" panose="020B0604030504040204" pitchFamily="34" charset="0"/>
                        </a:rPr>
                        <a:t> every plan year</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100" b="0" kern="1200" dirty="0">
                          <a:solidFill>
                            <a:schemeClr val="tx1"/>
                          </a:solidFill>
                          <a:latin typeface="Verdana" panose="020B0604030504040204" pitchFamily="34" charset="0"/>
                          <a:ea typeface="Verdana" panose="020B0604030504040204" pitchFamily="34" charset="0"/>
                          <a:cs typeface="Verdana" panose="020B0604030504040204" pitchFamily="34" charset="0"/>
                        </a:rPr>
                        <a:t>Once</a:t>
                      </a:r>
                      <a:r>
                        <a:rPr lang="en-US" sz="1100" b="0" kern="1200" baseline="0" dirty="0">
                          <a:solidFill>
                            <a:schemeClr val="tx1"/>
                          </a:solidFill>
                          <a:latin typeface="Verdana" panose="020B0604030504040204" pitchFamily="34" charset="0"/>
                          <a:ea typeface="Verdana" panose="020B0604030504040204" pitchFamily="34" charset="0"/>
                          <a:cs typeface="Verdana" panose="020B0604030504040204" pitchFamily="34" charset="0"/>
                        </a:rPr>
                        <a:t> every plan year</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kern="1200" baseline="0" dirty="0">
                          <a:solidFill>
                            <a:schemeClr val="tx1"/>
                          </a:solidFill>
                          <a:latin typeface="Verdana" panose="020B0604030504040204" pitchFamily="34" charset="0"/>
                          <a:ea typeface="Verdana" panose="020B0604030504040204" pitchFamily="34" charset="0"/>
                          <a:cs typeface="Verdana" panose="020B0604030504040204" pitchFamily="34" charset="0"/>
                        </a:rPr>
                        <a:t>Once every other plan year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b="0" kern="1200" baseline="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45720" marR="45720">
                    <a:lnL w="12700" cap="flat" cmpd="sng" algn="ctr">
                      <a:no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100" b="0" dirty="0">
                          <a:solidFill>
                            <a:schemeClr val="tx1"/>
                          </a:solidFill>
                          <a:latin typeface="Verdana" panose="020B0604030504040204" pitchFamily="34" charset="0"/>
                          <a:ea typeface="Verdana" panose="020B0604030504040204" pitchFamily="34" charset="0"/>
                          <a:cs typeface="Verdana" panose="020B0604030504040204" pitchFamily="34" charset="0"/>
                        </a:rPr>
                        <a:t>Exam-</a:t>
                      </a:r>
                    </a:p>
                    <a:p>
                      <a:pPr algn="r"/>
                      <a:r>
                        <a:rPr lang="en-US" sz="1100" b="0" dirty="0">
                          <a:solidFill>
                            <a:schemeClr val="tx1"/>
                          </a:solidFill>
                          <a:latin typeface="Verdana" panose="020B0604030504040204" pitchFamily="34" charset="0"/>
                          <a:ea typeface="Verdana" panose="020B0604030504040204" pitchFamily="34" charset="0"/>
                          <a:cs typeface="Verdana" panose="020B0604030504040204" pitchFamily="34" charset="0"/>
                        </a:rPr>
                        <a:t>Lenses </a:t>
                      </a:r>
                      <a:r>
                        <a:rPr lang="en-US" sz="1100" b="0" u="sng" dirty="0">
                          <a:solidFill>
                            <a:schemeClr val="tx1"/>
                          </a:solidFill>
                          <a:latin typeface="Verdana" panose="020B0604030504040204" pitchFamily="34" charset="0"/>
                          <a:ea typeface="Verdana" panose="020B0604030504040204" pitchFamily="34" charset="0"/>
                          <a:cs typeface="Verdana" panose="020B0604030504040204" pitchFamily="34" charset="0"/>
                        </a:rPr>
                        <a:t>or</a:t>
                      </a:r>
                      <a:r>
                        <a:rPr lang="en-US" sz="1100" b="0" u="sng" baseline="0"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sz="1100" b="0" dirty="0">
                          <a:solidFill>
                            <a:schemeClr val="tx1"/>
                          </a:solidFill>
                          <a:latin typeface="Verdana" panose="020B0604030504040204" pitchFamily="34" charset="0"/>
                          <a:ea typeface="Verdana" panose="020B0604030504040204" pitchFamily="34" charset="0"/>
                          <a:cs typeface="Verdana" panose="020B0604030504040204" pitchFamily="34" charset="0"/>
                        </a:rPr>
                        <a:t>Contacts- </a:t>
                      </a:r>
                    </a:p>
                    <a:p>
                      <a:pPr algn="r"/>
                      <a:r>
                        <a:rPr lang="en-US" sz="1100" b="1" dirty="0">
                          <a:solidFill>
                            <a:schemeClr val="tx1"/>
                          </a:solidFill>
                          <a:latin typeface="Verdana" panose="020B0604030504040204" pitchFamily="34" charset="0"/>
                          <a:ea typeface="Verdana" panose="020B0604030504040204" pitchFamily="34" charset="0"/>
                          <a:cs typeface="Verdana" panose="020B0604030504040204" pitchFamily="34" charset="0"/>
                        </a:rPr>
                        <a:t>Frame-</a:t>
                      </a:r>
                    </a:p>
                  </a:txBody>
                  <a:tcPr marL="45720" marR="45720">
                    <a:lnL w="1270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0" kern="1200" dirty="0">
                          <a:solidFill>
                            <a:schemeClr val="tx1"/>
                          </a:solidFill>
                          <a:latin typeface="Verdana" panose="020B0604030504040204" pitchFamily="34" charset="0"/>
                          <a:ea typeface="Verdana" panose="020B0604030504040204" pitchFamily="34" charset="0"/>
                          <a:cs typeface="Verdana" panose="020B0604030504040204" pitchFamily="34" charset="0"/>
                        </a:rPr>
                        <a:t>Once</a:t>
                      </a:r>
                      <a:r>
                        <a:rPr lang="en-US" sz="1100" b="0" kern="1200" baseline="0" dirty="0">
                          <a:solidFill>
                            <a:schemeClr val="tx1"/>
                          </a:solidFill>
                          <a:latin typeface="Verdana" panose="020B0604030504040204" pitchFamily="34" charset="0"/>
                          <a:ea typeface="Verdana" panose="020B0604030504040204" pitchFamily="34" charset="0"/>
                          <a:cs typeface="Verdana" panose="020B0604030504040204" pitchFamily="34" charset="0"/>
                        </a:rPr>
                        <a:t> every plan year</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100" b="0" kern="1200" dirty="0">
                          <a:solidFill>
                            <a:schemeClr val="tx1"/>
                          </a:solidFill>
                          <a:latin typeface="Verdana" panose="020B0604030504040204" pitchFamily="34" charset="0"/>
                          <a:ea typeface="Verdana" panose="020B0604030504040204" pitchFamily="34" charset="0"/>
                          <a:cs typeface="Verdana" panose="020B0604030504040204" pitchFamily="34" charset="0"/>
                        </a:rPr>
                        <a:t>Once</a:t>
                      </a:r>
                      <a:r>
                        <a:rPr lang="en-US" sz="1100" b="0" kern="1200" baseline="0" dirty="0">
                          <a:solidFill>
                            <a:schemeClr val="tx1"/>
                          </a:solidFill>
                          <a:latin typeface="Verdana" panose="020B0604030504040204" pitchFamily="34" charset="0"/>
                          <a:ea typeface="Verdana" panose="020B0604030504040204" pitchFamily="34" charset="0"/>
                          <a:cs typeface="Verdana" panose="020B0604030504040204" pitchFamily="34" charset="0"/>
                        </a:rPr>
                        <a:t> every plan year</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kern="1200" baseline="0" dirty="0">
                          <a:solidFill>
                            <a:schemeClr val="tx1"/>
                          </a:solidFill>
                          <a:latin typeface="Verdana" panose="020B0604030504040204" pitchFamily="34" charset="0"/>
                          <a:ea typeface="Verdana" panose="020B0604030504040204" pitchFamily="34" charset="0"/>
                          <a:cs typeface="Verdana" panose="020B0604030504040204" pitchFamily="34" charset="0"/>
                        </a:rPr>
                        <a:t>Once every plan year</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560590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Confidential Notice: This document contains privileged information and is for the sole use of the intended recipient(s). </a:t>
            </a:r>
          </a:p>
          <a:p>
            <a:r>
              <a:rPr lang="en-US"/>
              <a:t>Disclosure or distribution to and review or use by any unauthorized Luxottica EyeMed associate(s) and external parties is prohibited.</a:t>
            </a:r>
            <a:endParaRPr lang="en-US" dirty="0"/>
          </a:p>
        </p:txBody>
      </p:sp>
      <p:sp>
        <p:nvSpPr>
          <p:cNvPr id="4" name="Slide Number Placeholder 3"/>
          <p:cNvSpPr>
            <a:spLocks noGrp="1"/>
          </p:cNvSpPr>
          <p:nvPr>
            <p:ph type="sldNum" sz="quarter" idx="12"/>
          </p:nvPr>
        </p:nvSpPr>
        <p:spPr/>
        <p:txBody>
          <a:bodyPr/>
          <a:lstStyle/>
          <a:p>
            <a:fld id="{90B01CFB-CC03-4139-840A-820EDE25C316}" type="slidenum">
              <a:rPr lang="en-US">
                <a:solidFill>
                  <a:schemeClr val="tx2"/>
                </a:solidFill>
              </a:rPr>
              <a:pPr/>
              <a:t>8</a:t>
            </a:fld>
            <a:endParaRPr lang="en-US" dirty="0">
              <a:solidFill>
                <a:schemeClr val="tx2"/>
              </a:solidFill>
            </a:endParaRPr>
          </a:p>
        </p:txBody>
      </p:sp>
      <p:sp>
        <p:nvSpPr>
          <p:cNvPr id="9" name="Text Placeholder 6"/>
          <p:cNvSpPr txBox="1">
            <a:spLocks/>
          </p:cNvSpPr>
          <p:nvPr/>
        </p:nvSpPr>
        <p:spPr>
          <a:xfrm>
            <a:off x="676806" y="2050801"/>
            <a:ext cx="6983199" cy="4058621"/>
          </a:xfrm>
          <a:prstGeom prst="rect">
            <a:avLst/>
          </a:prstGeom>
        </p:spPr>
        <p:txBody>
          <a:bodyP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800"/>
              </a:spcBef>
              <a:spcAft>
                <a:spcPts val="800"/>
              </a:spcAft>
              <a:buFont typeface="Arial" panose="020B0604020202020204" pitchFamily="34" charset="0"/>
              <a:buChar char="•"/>
            </a:pPr>
            <a:r>
              <a:rPr lang="en-US" sz="1800" b="1" dirty="0">
                <a:solidFill>
                  <a:schemeClr val="accent4"/>
                </a:solidFill>
              </a:rPr>
              <a:t>40</a:t>
            </a:r>
            <a:r>
              <a:rPr lang="en-US" sz="1600" b="1" dirty="0">
                <a:solidFill>
                  <a:schemeClr val="accent4"/>
                </a:solidFill>
              </a:rPr>
              <a:t>% off </a:t>
            </a:r>
            <a:r>
              <a:rPr lang="en-US" sz="1600" dirty="0">
                <a:solidFill>
                  <a:srgbClr val="3F3F3F"/>
                </a:solidFill>
              </a:rPr>
              <a:t>additional pair of glasses</a:t>
            </a:r>
          </a:p>
          <a:p>
            <a:pPr>
              <a:lnSpc>
                <a:spcPct val="110000"/>
              </a:lnSpc>
              <a:spcBef>
                <a:spcPts val="800"/>
              </a:spcBef>
              <a:spcAft>
                <a:spcPts val="800"/>
              </a:spcAft>
              <a:buFont typeface="Arial" panose="020B0604020202020204" pitchFamily="34" charset="0"/>
              <a:buChar char="•"/>
            </a:pPr>
            <a:r>
              <a:rPr lang="en-US" sz="1600" b="1" dirty="0">
                <a:solidFill>
                  <a:srgbClr val="9F248F"/>
                </a:solidFill>
              </a:rPr>
              <a:t>15% off </a:t>
            </a:r>
            <a:r>
              <a:rPr lang="en-US" sz="1600" dirty="0"/>
              <a:t>standard LASIK prices or 5% off the promotional price</a:t>
            </a:r>
          </a:p>
          <a:p>
            <a:pPr>
              <a:lnSpc>
                <a:spcPct val="110000"/>
              </a:lnSpc>
              <a:spcBef>
                <a:spcPts val="800"/>
              </a:spcBef>
              <a:spcAft>
                <a:spcPts val="800"/>
              </a:spcAft>
              <a:buFont typeface="Arial" panose="020B0604020202020204" pitchFamily="34" charset="0"/>
              <a:buChar char="•"/>
            </a:pPr>
            <a:r>
              <a:rPr lang="en-US" sz="1600" b="1" dirty="0">
                <a:solidFill>
                  <a:srgbClr val="9F248F"/>
                </a:solidFill>
              </a:rPr>
              <a:t>20% off </a:t>
            </a:r>
            <a:r>
              <a:rPr lang="en-US" sz="1600" dirty="0"/>
              <a:t>any remaining balance over the frame allowance</a:t>
            </a:r>
          </a:p>
          <a:p>
            <a:pPr>
              <a:lnSpc>
                <a:spcPct val="110000"/>
              </a:lnSpc>
              <a:spcBef>
                <a:spcPts val="800"/>
              </a:spcBef>
              <a:spcAft>
                <a:spcPts val="800"/>
              </a:spcAft>
              <a:buFont typeface="Arial" panose="020B0604020202020204" pitchFamily="34" charset="0"/>
              <a:buChar char="•"/>
            </a:pPr>
            <a:r>
              <a:rPr lang="en-US" sz="1600" b="1" dirty="0">
                <a:solidFill>
                  <a:srgbClr val="9F248F"/>
                </a:solidFill>
              </a:rPr>
              <a:t>Up to 64% off </a:t>
            </a:r>
            <a:r>
              <a:rPr lang="en-US" sz="1600" dirty="0"/>
              <a:t>the retail price on thousands of hearing aids from the top brands with Amplifon</a:t>
            </a:r>
          </a:p>
          <a:p>
            <a:pPr>
              <a:lnSpc>
                <a:spcPct val="110000"/>
              </a:lnSpc>
              <a:spcBef>
                <a:spcPts val="800"/>
              </a:spcBef>
              <a:spcAft>
                <a:spcPts val="800"/>
              </a:spcAft>
              <a:buFont typeface="Arial" panose="020B0604020202020204" pitchFamily="34" charset="0"/>
              <a:buChar char="•"/>
            </a:pPr>
            <a:r>
              <a:rPr lang="en-US" sz="1600" b="1" dirty="0">
                <a:solidFill>
                  <a:srgbClr val="9F248F"/>
                </a:solidFill>
              </a:rPr>
              <a:t>15% off </a:t>
            </a:r>
            <a:r>
              <a:rPr lang="en-US" sz="1600" dirty="0"/>
              <a:t>any balance over the conventional contact lens allowance</a:t>
            </a:r>
          </a:p>
          <a:p>
            <a:pPr>
              <a:lnSpc>
                <a:spcPct val="110000"/>
              </a:lnSpc>
              <a:spcBef>
                <a:spcPts val="800"/>
              </a:spcBef>
              <a:spcAft>
                <a:spcPts val="800"/>
              </a:spcAft>
              <a:buFont typeface="Arial" panose="020B0604020202020204" pitchFamily="34" charset="0"/>
              <a:buChar char="•"/>
            </a:pPr>
            <a:r>
              <a:rPr lang="en-US" sz="1600" b="1" dirty="0">
                <a:solidFill>
                  <a:srgbClr val="9F248F"/>
                </a:solidFill>
              </a:rPr>
              <a:t>20% off </a:t>
            </a:r>
            <a:r>
              <a:rPr lang="en-US" sz="1600" dirty="0"/>
              <a:t>any non-covered items, including non-prescription sunglasses</a:t>
            </a:r>
          </a:p>
          <a:p>
            <a:pPr>
              <a:lnSpc>
                <a:spcPct val="110000"/>
              </a:lnSpc>
              <a:spcBef>
                <a:spcPts val="800"/>
              </a:spcBef>
              <a:spcAft>
                <a:spcPts val="800"/>
              </a:spcAft>
            </a:pPr>
            <a:endParaRPr lang="en-US" sz="1600" dirty="0"/>
          </a:p>
          <a:p>
            <a:pPr marL="0" indent="0">
              <a:lnSpc>
                <a:spcPct val="110000"/>
              </a:lnSpc>
              <a:spcBef>
                <a:spcPts val="800"/>
              </a:spcBef>
              <a:spcAft>
                <a:spcPts val="800"/>
              </a:spcAft>
              <a:buNone/>
            </a:pPr>
            <a:endParaRPr lang="en-US" sz="1600" dirty="0"/>
          </a:p>
          <a:p>
            <a:pPr>
              <a:lnSpc>
                <a:spcPct val="110000"/>
              </a:lnSpc>
              <a:spcBef>
                <a:spcPts val="800"/>
              </a:spcBef>
              <a:spcAft>
                <a:spcPts val="800"/>
              </a:spcAft>
            </a:pPr>
            <a:endParaRPr lang="en-US" sz="1600" dirty="0"/>
          </a:p>
          <a:p>
            <a:pPr>
              <a:lnSpc>
                <a:spcPct val="110000"/>
              </a:lnSpc>
              <a:spcBef>
                <a:spcPts val="800"/>
              </a:spcBef>
              <a:spcAft>
                <a:spcPts val="800"/>
              </a:spcAft>
            </a:pPr>
            <a:endParaRPr lang="en-US" sz="1600" dirty="0"/>
          </a:p>
        </p:txBody>
      </p:sp>
      <p:sp>
        <p:nvSpPr>
          <p:cNvPr id="17" name="TextBox 16"/>
          <p:cNvSpPr txBox="1"/>
          <p:nvPr/>
        </p:nvSpPr>
        <p:spPr>
          <a:xfrm>
            <a:off x="688666" y="6169896"/>
            <a:ext cx="7286172" cy="215440"/>
          </a:xfrm>
          <a:prstGeom prst="rect">
            <a:avLst/>
          </a:prstGeom>
          <a:noFill/>
        </p:spPr>
        <p:txBody>
          <a:bodyPr wrap="square" lIns="91420" tIns="45718" rIns="91420" bIns="45718" rtlCol="0" anchor="ctr">
            <a:spAutoFit/>
          </a:bodyPr>
          <a:lstStyle/>
          <a:p>
            <a:r>
              <a:rPr lang="en-US" sz="800" dirty="0">
                <a:solidFill>
                  <a:schemeClr val="tx2"/>
                </a:solidFill>
                <a:latin typeface="Verdana" charset="0"/>
                <a:ea typeface="Verdana" charset="0"/>
                <a:cs typeface="Verdana" charset="0"/>
              </a:rPr>
              <a:t>Discounts are not insurance. At participating in-network providers. Some exclusions may apply. Log into Member Web for details. </a:t>
            </a:r>
          </a:p>
        </p:txBody>
      </p:sp>
      <p:sp>
        <p:nvSpPr>
          <p:cNvPr id="19" name="Title 6"/>
          <p:cNvSpPr>
            <a:spLocks noGrp="1"/>
          </p:cNvSpPr>
          <p:nvPr>
            <p:ph type="title"/>
          </p:nvPr>
        </p:nvSpPr>
        <p:spPr>
          <a:xfrm>
            <a:off x="-1" y="422128"/>
            <a:ext cx="12192000" cy="1325563"/>
          </a:xfrm>
        </p:spPr>
        <p:txBody>
          <a:bodyPr>
            <a:normAutofit/>
          </a:bodyPr>
          <a:lstStyle/>
          <a:p>
            <a:pPr>
              <a:lnSpc>
                <a:spcPct val="100000"/>
              </a:lnSpc>
            </a:pPr>
            <a:r>
              <a:rPr lang="en-US" sz="3600" dirty="0">
                <a:solidFill>
                  <a:schemeClr val="accent4"/>
                </a:solidFill>
              </a:rPr>
              <a:t>Enjoy more extras with</a:t>
            </a:r>
            <a:br>
              <a:rPr lang="en-US" sz="3600" dirty="0">
                <a:solidFill>
                  <a:schemeClr val="accent4"/>
                </a:solidFill>
              </a:rPr>
            </a:br>
            <a:r>
              <a:rPr lang="en-US" sz="3600" dirty="0">
                <a:solidFill>
                  <a:schemeClr val="accent4"/>
                </a:solidFill>
              </a:rPr>
              <a:t>member-only savings &amp; discounts</a:t>
            </a:r>
          </a:p>
        </p:txBody>
      </p:sp>
      <p:cxnSp>
        <p:nvCxnSpPr>
          <p:cNvPr id="12" name="Straight Connector 11">
            <a:extLst>
              <a:ext uri="{FF2B5EF4-FFF2-40B4-BE49-F238E27FC236}">
                <a16:creationId xmlns:a16="http://schemas.microsoft.com/office/drawing/2014/main" id="{CE407294-057D-D6B3-0957-9513D23AEC08}"/>
              </a:ext>
            </a:extLst>
          </p:cNvPr>
          <p:cNvCxnSpPr/>
          <p:nvPr/>
        </p:nvCxnSpPr>
        <p:spPr>
          <a:xfrm>
            <a:off x="0" y="1808162"/>
            <a:ext cx="12192000" cy="1"/>
          </a:xfrm>
          <a:prstGeom prst="line">
            <a:avLst/>
          </a:prstGeom>
          <a:ln w="19050">
            <a:solidFill>
              <a:srgbClr val="9F248F"/>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AB761AF-C8BA-9838-5A79-70261F4270F1}"/>
              </a:ext>
            </a:extLst>
          </p:cNvPr>
          <p:cNvSpPr txBox="1"/>
          <p:nvPr/>
        </p:nvSpPr>
        <p:spPr>
          <a:xfrm>
            <a:off x="8260080" y="4348510"/>
            <a:ext cx="3596640" cy="1077218"/>
          </a:xfrm>
          <a:prstGeom prst="rect">
            <a:avLst/>
          </a:prstGeom>
          <a:noFill/>
        </p:spPr>
        <p:txBody>
          <a:bodyPr wrap="square" rtlCol="0">
            <a:spAutoFit/>
          </a:bodyPr>
          <a:lstStyle/>
          <a:p>
            <a:pPr algn="ctr">
              <a:spcBef>
                <a:spcPts val="800"/>
              </a:spcBef>
              <a:spcAft>
                <a:spcPts val="800"/>
              </a:spcAft>
            </a:pPr>
            <a:r>
              <a:rPr lang="en-US" sz="1600" dirty="0">
                <a:solidFill>
                  <a:schemeClr val="bg1"/>
                </a:solidFill>
                <a:effectLst/>
                <a:ea typeface="Calibri" panose="020F0502020204030204" pitchFamily="34" charset="0"/>
                <a:cs typeface="Times New Roman" panose="02020603050405020304" pitchFamily="18" charset="0"/>
              </a:rPr>
              <a:t>Login to your account on EyeMed’s Member Web and visit the “Special Offers” tab to see the full list of available offers.</a:t>
            </a:r>
            <a:endParaRPr lang="en-US" sz="1600" dirty="0">
              <a:solidFill>
                <a:schemeClr val="bg1"/>
              </a:solidFill>
            </a:endParaRPr>
          </a:p>
        </p:txBody>
      </p:sp>
      <p:pic>
        <p:nvPicPr>
          <p:cNvPr id="6" name="Picture 5">
            <a:extLst>
              <a:ext uri="{FF2B5EF4-FFF2-40B4-BE49-F238E27FC236}">
                <a16:creationId xmlns:a16="http://schemas.microsoft.com/office/drawing/2014/main" id="{0BD1D3DE-EEB1-45F7-9321-84A1AE1F34DC}"/>
              </a:ext>
            </a:extLst>
          </p:cNvPr>
          <p:cNvPicPr>
            <a:picLocks noChangeAspect="1"/>
          </p:cNvPicPr>
          <p:nvPr/>
        </p:nvPicPr>
        <p:blipFill>
          <a:blip r:embed="rId3"/>
          <a:stretch>
            <a:fillRect/>
          </a:stretch>
        </p:blipFill>
        <p:spPr>
          <a:xfrm>
            <a:off x="7812156" y="2656531"/>
            <a:ext cx="4246769" cy="3239752"/>
          </a:xfrm>
          <a:prstGeom prst="rect">
            <a:avLst/>
          </a:prstGeom>
        </p:spPr>
      </p:pic>
      <p:sp>
        <p:nvSpPr>
          <p:cNvPr id="2" name="Title 7">
            <a:extLst>
              <a:ext uri="{FF2B5EF4-FFF2-40B4-BE49-F238E27FC236}">
                <a16:creationId xmlns:a16="http://schemas.microsoft.com/office/drawing/2014/main" id="{CC4ECEBF-D136-AE84-D088-3DDAC7A1C29E}"/>
              </a:ext>
            </a:extLst>
          </p:cNvPr>
          <p:cNvSpPr txBox="1">
            <a:spLocks/>
          </p:cNvSpPr>
          <p:nvPr/>
        </p:nvSpPr>
        <p:spPr>
          <a:xfrm>
            <a:off x="7812156" y="2173390"/>
            <a:ext cx="3846443" cy="16318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sz="1800" dirty="0"/>
              <a:t>Current 2026 Special Offers /  </a:t>
            </a:r>
          </a:p>
          <a:p>
            <a:r>
              <a:rPr lang="en-US" sz="1800" dirty="0"/>
              <a:t>2027 Special offers coming soon</a:t>
            </a:r>
          </a:p>
        </p:txBody>
      </p:sp>
    </p:spTree>
    <p:extLst>
      <p:ext uri="{BB962C8B-B14F-4D97-AF65-F5344CB8AC3E}">
        <p14:creationId xmlns:p14="http://schemas.microsoft.com/office/powerpoint/2010/main" val="1146851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4A7413C-16D6-674A-4316-F6174EA17E9E}"/>
              </a:ext>
            </a:extLst>
          </p:cNvPr>
          <p:cNvSpPr/>
          <p:nvPr/>
        </p:nvSpPr>
        <p:spPr>
          <a:xfrm>
            <a:off x="7590843" y="0"/>
            <a:ext cx="4601158" cy="6858000"/>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B369"/>
              </a:solidFill>
              <a:effectLst/>
              <a:uLnTx/>
              <a:uFillTx/>
              <a:latin typeface="Calibri"/>
              <a:ea typeface="+mn-ea"/>
              <a:cs typeface="+mn-cs"/>
            </a:endParaRPr>
          </a:p>
        </p:txBody>
      </p:sp>
      <p:pic>
        <p:nvPicPr>
          <p:cNvPr id="21" name="Graphic 20">
            <a:extLst>
              <a:ext uri="{FF2B5EF4-FFF2-40B4-BE49-F238E27FC236}">
                <a16:creationId xmlns:a16="http://schemas.microsoft.com/office/drawing/2014/main" id="{8AB17F68-95DB-3A4F-6677-922BDC916FF9}"/>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10293" t="2" r="-2" b="-5121"/>
          <a:stretch/>
        </p:blipFill>
        <p:spPr>
          <a:xfrm>
            <a:off x="8220075" y="116110"/>
            <a:ext cx="1832258" cy="2147029"/>
          </a:xfrm>
          <a:prstGeom prst="rect">
            <a:avLst/>
          </a:prstGeom>
        </p:spPr>
      </p:pic>
      <p:sp>
        <p:nvSpPr>
          <p:cNvPr id="6" name="Text Placeholder 34">
            <a:extLst>
              <a:ext uri="{FF2B5EF4-FFF2-40B4-BE49-F238E27FC236}">
                <a16:creationId xmlns:a16="http://schemas.microsoft.com/office/drawing/2014/main" id="{C139F671-8E87-B9D0-1F2C-1C5AE25330D1}"/>
              </a:ext>
            </a:extLst>
          </p:cNvPr>
          <p:cNvSpPr>
            <a:spLocks noGrp="1"/>
          </p:cNvSpPr>
          <p:nvPr>
            <p:ph type="body" sz="quarter" idx="11"/>
          </p:nvPr>
        </p:nvSpPr>
        <p:spPr>
          <a:xfrm>
            <a:off x="9373698" y="2120417"/>
            <a:ext cx="2259400" cy="314517"/>
          </a:xfrm>
        </p:spPr>
        <p:txBody>
          <a:bodyPr/>
          <a:lstStyle/>
          <a:p>
            <a:pPr marL="0" indent="0" algn="r">
              <a:lnSpc>
                <a:spcPct val="100000"/>
              </a:lnSpc>
              <a:buNone/>
            </a:pPr>
            <a:r>
              <a:rPr lang="en-US" sz="1200">
                <a:solidFill>
                  <a:schemeClr val="bg1"/>
                </a:solidFill>
              </a:rPr>
              <a:t>MEMBERS CAN—</a:t>
            </a:r>
          </a:p>
        </p:txBody>
      </p:sp>
      <p:sp>
        <p:nvSpPr>
          <p:cNvPr id="25" name="Text Placeholder 4">
            <a:extLst>
              <a:ext uri="{FF2B5EF4-FFF2-40B4-BE49-F238E27FC236}">
                <a16:creationId xmlns:a16="http://schemas.microsoft.com/office/drawing/2014/main" id="{26DF5643-6455-7C3D-C367-3B3D5B19850C}"/>
              </a:ext>
            </a:extLst>
          </p:cNvPr>
          <p:cNvSpPr>
            <a:spLocks noGrp="1"/>
          </p:cNvSpPr>
          <p:nvPr>
            <p:ph type="body" sz="quarter" idx="16"/>
          </p:nvPr>
        </p:nvSpPr>
        <p:spPr/>
        <p:txBody>
          <a:bodyPr/>
          <a:lstStyle/>
          <a:p>
            <a:r>
              <a:rPr lang="en-US" baseline="30000" dirty="0">
                <a:latin typeface="Verdana" panose="020B0604030504040204" pitchFamily="34" charset="0"/>
                <a:ea typeface="Verdana" panose="020B0604030504040204" pitchFamily="34" charset="0"/>
                <a:cs typeface="Verdana" panose="020B0604030504040204" pitchFamily="34" charset="0"/>
              </a:rPr>
              <a:t>1</a:t>
            </a:r>
            <a:r>
              <a:rPr lang="en-US" dirty="0">
                <a:latin typeface="Verdana" panose="020B0604030504040204" pitchFamily="34" charset="0"/>
                <a:ea typeface="Verdana" panose="020B0604030504040204" pitchFamily="34" charset="0"/>
                <a:cs typeface="Verdana" panose="020B0604030504040204" pitchFamily="34" charset="0"/>
              </a:rPr>
              <a:t>Special offers are not insured benefits. Offers not valid in the State of Texas.</a:t>
            </a:r>
          </a:p>
        </p:txBody>
      </p:sp>
      <p:sp>
        <p:nvSpPr>
          <p:cNvPr id="5" name="Text Placeholder 3">
            <a:extLst>
              <a:ext uri="{FF2B5EF4-FFF2-40B4-BE49-F238E27FC236}">
                <a16:creationId xmlns:a16="http://schemas.microsoft.com/office/drawing/2014/main" id="{0E759568-51A9-0AD1-3E0D-4F21CD7870B6}"/>
              </a:ext>
            </a:extLst>
          </p:cNvPr>
          <p:cNvSpPr txBox="1">
            <a:spLocks/>
          </p:cNvSpPr>
          <p:nvPr/>
        </p:nvSpPr>
        <p:spPr>
          <a:xfrm>
            <a:off x="419030" y="2130436"/>
            <a:ext cx="2607198" cy="1289548"/>
          </a:xfrm>
          <a:prstGeom prst="rect">
            <a:avLst/>
          </a:prstGeom>
        </p:spPr>
        <p:txBody>
          <a:bodyPr/>
          <a:lstStyle>
            <a:lvl1pPr marL="0" indent="0" algn="l" defTabSz="914400" rtl="0" eaLnBrk="1" latinLnBrk="0" hangingPunct="1">
              <a:lnSpc>
                <a:spcPts val="1800"/>
              </a:lnSpc>
              <a:spcBef>
                <a:spcPts val="1000"/>
              </a:spcBef>
              <a:spcAft>
                <a:spcPts val="0"/>
              </a:spcAft>
              <a:buFont typeface="Arial" panose="020B0604020202020204" pitchFamily="34" charset="0"/>
              <a:buNone/>
              <a:defRPr sz="1400" b="1" kern="1200">
                <a:solidFill>
                  <a:schemeClr val="accent5"/>
                </a:solidFill>
                <a:latin typeface="Verdana" charset="0"/>
                <a:ea typeface="Verdana" charset="0"/>
                <a:cs typeface="Verdana" charset="0"/>
              </a:defRPr>
            </a:lvl1pPr>
            <a:lvl2pPr marL="0" indent="0" algn="l" defTabSz="914400" rtl="0" eaLnBrk="1" latinLnBrk="0" hangingPunct="1">
              <a:lnSpc>
                <a:spcPts val="1800"/>
              </a:lnSpc>
              <a:spcBef>
                <a:spcPts val="500"/>
              </a:spcBef>
              <a:spcAft>
                <a:spcPts val="800"/>
              </a:spcAft>
              <a:buFont typeface="Arial" charset="0"/>
              <a:buNone/>
              <a:defRPr sz="1400" kern="1200">
                <a:solidFill>
                  <a:schemeClr val="accent5"/>
                </a:solidFill>
                <a:latin typeface="Verdana" charset="0"/>
                <a:ea typeface="Verdana" charset="0"/>
                <a:cs typeface="Verdana" charset="0"/>
              </a:defRPr>
            </a:lvl2pPr>
            <a:lvl3pPr marL="182880" indent="-182880" algn="l" defTabSz="914400" rtl="0" eaLnBrk="1" latinLnBrk="0" hangingPunct="1">
              <a:lnSpc>
                <a:spcPts val="2400"/>
              </a:lnSpc>
              <a:spcBef>
                <a:spcPts val="500"/>
              </a:spcBef>
              <a:spcAft>
                <a:spcPts val="800"/>
              </a:spcAft>
              <a:buSzPct val="100000"/>
              <a:buFont typeface="Arial" charset="0"/>
              <a:buChar char="•"/>
              <a:defRPr sz="1400" kern="1200">
                <a:solidFill>
                  <a:schemeClr val="accent5"/>
                </a:solidFill>
                <a:latin typeface="Verdana" charset="0"/>
                <a:ea typeface="Verdana" charset="0"/>
                <a:cs typeface="Verdana" charset="0"/>
              </a:defRPr>
            </a:lvl3pPr>
            <a:lvl4pPr marL="365760" indent="-182880" algn="l" defTabSz="914400" rtl="0" eaLnBrk="1" latinLnBrk="0" hangingPunct="1">
              <a:lnSpc>
                <a:spcPts val="2400"/>
              </a:lnSpc>
              <a:spcBef>
                <a:spcPts val="500"/>
              </a:spcBef>
              <a:spcAft>
                <a:spcPts val="800"/>
              </a:spcAft>
              <a:buSzPct val="70000"/>
              <a:buFont typeface=".AppleSystemUIFont" charset="-120"/>
              <a:buChar char="–"/>
              <a:defRPr sz="1400" kern="1200">
                <a:solidFill>
                  <a:schemeClr val="accent5"/>
                </a:solidFill>
                <a:latin typeface="Verdana" charset="0"/>
                <a:ea typeface="Verdana" charset="0"/>
                <a:cs typeface="Verdana" charset="0"/>
              </a:defRPr>
            </a:lvl4pPr>
            <a:lvl5pPr marL="594360" indent="-182880" algn="l" defTabSz="914400" rtl="0" eaLnBrk="1" latinLnBrk="0" hangingPunct="1">
              <a:lnSpc>
                <a:spcPts val="2400"/>
              </a:lnSpc>
              <a:spcBef>
                <a:spcPts val="500"/>
              </a:spcBef>
              <a:spcAft>
                <a:spcPts val="800"/>
              </a:spcAft>
              <a:buSzPct val="80000"/>
              <a:buFont typeface=".AppleSystemUIFont" charset="-120"/>
              <a:buChar char="&gt;"/>
              <a:defRPr sz="1400" kern="1200">
                <a:solidFill>
                  <a:schemeClr val="accent5"/>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Verdana" charset="0"/>
                <a:ea typeface="Verdana" charset="0"/>
                <a:cs typeface="Verdana" charset="0"/>
              </a:rPr>
              <a:t>We make it easy for members to feel in control and manage everything about their vision benefits. </a:t>
            </a:r>
          </a:p>
          <a:p>
            <a:pPr marL="0" marR="0" lvl="0" indent="0" algn="l" defTabSz="914400" rtl="0" eaLnBrk="1" fontAlgn="auto" latinLnBrk="0" hangingPunct="1">
              <a:lnSpc>
                <a:spcPts val="18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a:ln>
                <a:noFill/>
              </a:ln>
              <a:solidFill>
                <a:srgbClr val="000000"/>
              </a:solidFill>
              <a:effectLst/>
              <a:uLnTx/>
              <a:uFillTx/>
              <a:latin typeface="Verdana" charset="0"/>
              <a:ea typeface="Verdana" charset="0"/>
              <a:cs typeface="Verdana" charset="0"/>
            </a:endParaRPr>
          </a:p>
        </p:txBody>
      </p:sp>
      <p:graphicFrame>
        <p:nvGraphicFramePr>
          <p:cNvPr id="37" name="Table 36">
            <a:extLst>
              <a:ext uri="{FF2B5EF4-FFF2-40B4-BE49-F238E27FC236}">
                <a16:creationId xmlns:a16="http://schemas.microsoft.com/office/drawing/2014/main" id="{03E3D89A-6648-E38B-78FF-81DB152C5DFA}"/>
              </a:ext>
            </a:extLst>
          </p:cNvPr>
          <p:cNvGraphicFramePr>
            <a:graphicFrameLocks noGrp="1"/>
          </p:cNvGraphicFramePr>
          <p:nvPr/>
        </p:nvGraphicFramePr>
        <p:xfrm>
          <a:off x="8051180" y="2429730"/>
          <a:ext cx="3639410" cy="2930226"/>
        </p:xfrm>
        <a:graphic>
          <a:graphicData uri="http://schemas.openxmlformats.org/drawingml/2006/table">
            <a:tbl>
              <a:tblPr firstRow="1" bandRow="1">
                <a:tableStyleId>{5C22544A-7EE6-4342-B048-85BDC9FD1C3A}</a:tableStyleId>
              </a:tblPr>
              <a:tblGrid>
                <a:gridCol w="3639410">
                  <a:extLst>
                    <a:ext uri="{9D8B030D-6E8A-4147-A177-3AD203B41FA5}">
                      <a16:colId xmlns:a16="http://schemas.microsoft.com/office/drawing/2014/main" val="1562927349"/>
                    </a:ext>
                  </a:extLst>
                </a:gridCol>
              </a:tblGrid>
              <a:tr h="430552">
                <a:tc>
                  <a:txBody>
                    <a:bodyPr/>
                    <a:lstStyle/>
                    <a:p>
                      <a:pPr marL="0" marR="0" lvl="0" indent="0" algn="r"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lang="en-US" sz="1400" b="0" i="0">
                          <a:solidFill>
                            <a:schemeClr val="bg1"/>
                          </a:solidFill>
                          <a:latin typeface="Verdana" panose="020B0604030504040204" pitchFamily="34" charset="0"/>
                          <a:ea typeface="Verdana" panose="020B0604030504040204" pitchFamily="34" charset="0"/>
                          <a:cs typeface="Verdana" panose="020B0604030504040204" pitchFamily="34" charset="0"/>
                        </a:rPr>
                        <a:t>View Savings Dashboard</a:t>
                      </a:r>
                    </a:p>
                  </a:txBody>
                  <a:tcPr marB="9144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4711638"/>
                  </a:ext>
                </a:extLst>
              </a:tr>
              <a:tr h="404017">
                <a:tc>
                  <a:txBody>
                    <a:bodyPr/>
                    <a:lstStyle/>
                    <a:p>
                      <a:pPr marL="0" marR="0" lvl="0" indent="0" algn="r"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lang="en-US" sz="1400" b="0" i="0">
                          <a:solidFill>
                            <a:schemeClr val="bg1"/>
                          </a:solidFill>
                          <a:latin typeface="Verdana" panose="020B0604030504040204" pitchFamily="34" charset="0"/>
                          <a:ea typeface="Verdana" panose="020B0604030504040204" pitchFamily="34" charset="0"/>
                          <a:cs typeface="Verdana" panose="020B0604030504040204" pitchFamily="34" charset="0"/>
                        </a:rPr>
                        <a:t>Browse benefits </a:t>
                      </a:r>
                      <a:br>
                        <a:rPr lang="en-US" sz="1400" b="0" i="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1400" b="0" i="0">
                          <a:solidFill>
                            <a:schemeClr val="bg1"/>
                          </a:solidFill>
                          <a:latin typeface="Verdana" panose="020B0604030504040204" pitchFamily="34" charset="0"/>
                          <a:ea typeface="Verdana" panose="020B0604030504040204" pitchFamily="34" charset="0"/>
                          <a:cs typeface="Verdana" panose="020B0604030504040204" pitchFamily="34" charset="0"/>
                        </a:rPr>
                        <a:t>and claims</a:t>
                      </a:r>
                    </a:p>
                  </a:txBody>
                  <a:tcPr marB="9144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2999950"/>
                  </a:ext>
                </a:extLst>
              </a:tr>
              <a:tr h="404017">
                <a:tc>
                  <a:txBody>
                    <a:bodyPr/>
                    <a:lstStyle/>
                    <a:p>
                      <a:pPr marL="0" marR="0" lvl="0" indent="0" algn="r"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lang="en-US" sz="1400" b="0" i="0">
                          <a:solidFill>
                            <a:schemeClr val="bg1"/>
                          </a:solidFill>
                          <a:latin typeface="Verdana" panose="020B0604030504040204" pitchFamily="34" charset="0"/>
                          <a:ea typeface="Verdana" panose="020B0604030504040204" pitchFamily="34" charset="0"/>
                          <a:cs typeface="Verdana" panose="020B0604030504040204" pitchFamily="34" charset="0"/>
                        </a:rPr>
                        <a:t>Grab special offers</a:t>
                      </a:r>
                      <a:r>
                        <a:rPr lang="en-US" sz="1400" b="0" i="0" baseline="30000">
                          <a:solidFill>
                            <a:schemeClr val="bg1"/>
                          </a:solidFill>
                          <a:latin typeface="Verdana" panose="020B0604030504040204" pitchFamily="34" charset="0"/>
                          <a:ea typeface="Verdana" panose="020B0604030504040204" pitchFamily="34" charset="0"/>
                          <a:cs typeface="Verdana" panose="020B0604030504040204" pitchFamily="34" charset="0"/>
                        </a:rPr>
                        <a:t>1</a:t>
                      </a:r>
                      <a:r>
                        <a:rPr lang="en-US" sz="1400" b="0" i="0">
                          <a:solidFill>
                            <a:schemeClr val="bg1"/>
                          </a:solidFill>
                          <a:latin typeface="Verdana" panose="020B0604030504040204" pitchFamily="34" charset="0"/>
                          <a:ea typeface="Verdana" panose="020B0604030504040204" pitchFamily="34" charset="0"/>
                          <a:cs typeface="Verdana" panose="020B0604030504040204" pitchFamily="34" charset="0"/>
                        </a:rPr>
                        <a:t> </a:t>
                      </a:r>
                    </a:p>
                  </a:txBody>
                  <a:tcPr marB="9144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8921685"/>
                  </a:ext>
                </a:extLst>
              </a:tr>
              <a:tr h="404017">
                <a:tc>
                  <a:txBody>
                    <a:bodyPr/>
                    <a:lstStyle/>
                    <a:p>
                      <a:pPr marL="0" marR="0" lvl="0" indent="0" algn="r"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lang="en-US" sz="1400" b="0" i="0">
                          <a:solidFill>
                            <a:schemeClr val="bg1"/>
                          </a:solidFill>
                          <a:latin typeface="Verdana" panose="020B0604030504040204" pitchFamily="34" charset="0"/>
                          <a:ea typeface="Verdana" panose="020B0604030504040204" pitchFamily="34" charset="0"/>
                          <a:cs typeface="Verdana" panose="020B0604030504040204" pitchFamily="34" charset="0"/>
                        </a:rPr>
                        <a:t>Find an eye doctor</a:t>
                      </a:r>
                    </a:p>
                  </a:txBody>
                  <a:tcPr marB="9144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37895085"/>
                  </a:ext>
                </a:extLst>
              </a:tr>
              <a:tr h="404017">
                <a:tc>
                  <a:txBody>
                    <a:bodyPr/>
                    <a:lstStyle/>
                    <a:p>
                      <a:pPr marL="0" marR="0" lvl="0" indent="0" algn="r"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lang="en-US" sz="1400" b="0" i="0">
                          <a:solidFill>
                            <a:schemeClr val="bg1"/>
                          </a:solidFill>
                          <a:latin typeface="Verdana" panose="020B0604030504040204" pitchFamily="34" charset="0"/>
                          <a:ea typeface="Verdana" panose="020B0604030504040204" pitchFamily="34" charset="0"/>
                          <a:cs typeface="Verdana" panose="020B0604030504040204" pitchFamily="34" charset="0"/>
                        </a:rPr>
                        <a:t>Estimate out-of-pocket </a:t>
                      </a:r>
                      <a:br>
                        <a:rPr lang="en-US" sz="1400" b="0" i="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1400" b="0" i="0">
                          <a:solidFill>
                            <a:schemeClr val="bg1"/>
                          </a:solidFill>
                          <a:latin typeface="Verdana" panose="020B0604030504040204" pitchFamily="34" charset="0"/>
                          <a:ea typeface="Verdana" panose="020B0604030504040204" pitchFamily="34" charset="0"/>
                          <a:cs typeface="Verdana" panose="020B0604030504040204" pitchFamily="34" charset="0"/>
                        </a:rPr>
                        <a:t>costs (if any)</a:t>
                      </a:r>
                    </a:p>
                  </a:txBody>
                  <a:tcPr marB="9144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9535001"/>
                  </a:ext>
                </a:extLst>
              </a:tr>
              <a:tr h="404017">
                <a:tc>
                  <a:txBody>
                    <a:bodyPr/>
                    <a:lstStyle/>
                    <a:p>
                      <a:pPr marL="0" marR="0" lvl="0" indent="0" algn="r"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lang="en-US" sz="1400" b="0" i="0" dirty="0">
                          <a:solidFill>
                            <a:schemeClr val="bg1"/>
                          </a:solidFill>
                          <a:latin typeface="Verdana" panose="020B0604030504040204" pitchFamily="34" charset="0"/>
                          <a:ea typeface="Verdana" panose="020B0604030504040204" pitchFamily="34" charset="0"/>
                          <a:cs typeface="Verdana" panose="020B0604030504040204" pitchFamily="34" charset="0"/>
                        </a:rPr>
                        <a:t>Discover helpful vision </a:t>
                      </a:r>
                      <a:br>
                        <a:rPr lang="en-US" sz="1400" b="0" i="0"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1400" b="0" i="0" dirty="0">
                          <a:solidFill>
                            <a:schemeClr val="bg1"/>
                          </a:solidFill>
                          <a:latin typeface="Verdana" panose="020B0604030504040204" pitchFamily="34" charset="0"/>
                          <a:ea typeface="Verdana" panose="020B0604030504040204" pitchFamily="34" charset="0"/>
                          <a:cs typeface="Verdana" panose="020B0604030504040204" pitchFamily="34" charset="0"/>
                        </a:rPr>
                        <a:t>guides and resources</a:t>
                      </a:r>
                    </a:p>
                  </a:txBody>
                  <a:tcPr marB="9144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2452129"/>
                  </a:ext>
                </a:extLst>
              </a:tr>
            </a:tbl>
          </a:graphicData>
        </a:graphic>
      </p:graphicFrame>
      <p:cxnSp>
        <p:nvCxnSpPr>
          <p:cNvPr id="22" name="Straight Connector 21">
            <a:extLst>
              <a:ext uri="{FF2B5EF4-FFF2-40B4-BE49-F238E27FC236}">
                <a16:creationId xmlns:a16="http://schemas.microsoft.com/office/drawing/2014/main" id="{D75CA7C9-50A1-E0CA-911A-2F2363CA3048}"/>
              </a:ext>
            </a:extLst>
          </p:cNvPr>
          <p:cNvCxnSpPr>
            <a:cxnSpLocks/>
          </p:cNvCxnSpPr>
          <p:nvPr/>
        </p:nvCxnSpPr>
        <p:spPr>
          <a:xfrm>
            <a:off x="587800" y="4522531"/>
            <a:ext cx="293267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30" name="Title 2">
            <a:extLst>
              <a:ext uri="{FF2B5EF4-FFF2-40B4-BE49-F238E27FC236}">
                <a16:creationId xmlns:a16="http://schemas.microsoft.com/office/drawing/2014/main" id="{1E2C8817-F7E8-5A48-BE05-A7CA9336F369}"/>
              </a:ext>
            </a:extLst>
          </p:cNvPr>
          <p:cNvSpPr txBox="1">
            <a:spLocks/>
          </p:cNvSpPr>
          <p:nvPr/>
        </p:nvSpPr>
        <p:spPr>
          <a:xfrm>
            <a:off x="447675" y="685722"/>
            <a:ext cx="8007795" cy="49228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600" b="0" i="0" kern="1200">
                <a:solidFill>
                  <a:schemeClr val="bg1"/>
                </a:solidFill>
                <a:latin typeface="Verdana" charset="0"/>
                <a:ea typeface="Verdana" charset="0"/>
                <a:cs typeface="Verdana"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0" i="0" u="none" strike="noStrike" kern="1200" cap="none" spc="0" normalizeH="0" baseline="0" noProof="0" dirty="0">
                <a:ln>
                  <a:noFill/>
                </a:ln>
                <a:solidFill>
                  <a:schemeClr val="bg2">
                    <a:lumMod val="75000"/>
                  </a:schemeClr>
                </a:solidFill>
                <a:effectLst/>
                <a:uLnTx/>
                <a:uFillTx/>
                <a:latin typeface="Verdana" charset="0"/>
                <a:ea typeface="Verdana" charset="0"/>
                <a:cs typeface="Verdana" charset="0"/>
              </a:rPr>
              <a:t>Our one-stop-shop for all things vision</a:t>
            </a:r>
          </a:p>
        </p:txBody>
      </p:sp>
      <p:sp>
        <p:nvSpPr>
          <p:cNvPr id="31" name="Text Placeholder 4">
            <a:extLst>
              <a:ext uri="{FF2B5EF4-FFF2-40B4-BE49-F238E27FC236}">
                <a16:creationId xmlns:a16="http://schemas.microsoft.com/office/drawing/2014/main" id="{C52634E1-C2DB-DE7A-E77B-F6678D0F223B}"/>
              </a:ext>
            </a:extLst>
          </p:cNvPr>
          <p:cNvSpPr txBox="1">
            <a:spLocks/>
          </p:cNvSpPr>
          <p:nvPr/>
        </p:nvSpPr>
        <p:spPr>
          <a:xfrm>
            <a:off x="457955" y="315517"/>
            <a:ext cx="6735763" cy="370206"/>
          </a:xfrm>
          <a:prstGeom prst="rect">
            <a:avLst/>
          </a:prstGeom>
        </p:spPr>
        <p:txBody>
          <a:bodyPr/>
          <a:lstStyle>
            <a:lvl1pPr marL="0" indent="0" algn="l" defTabSz="914400" rtl="0" eaLnBrk="1" latinLnBrk="0" hangingPunct="1">
              <a:lnSpc>
                <a:spcPts val="1800"/>
              </a:lnSpc>
              <a:spcBef>
                <a:spcPts val="1000"/>
              </a:spcBef>
              <a:spcAft>
                <a:spcPts val="0"/>
              </a:spcAft>
              <a:buFont typeface="Arial" panose="020B0604020202020204" pitchFamily="34" charset="0"/>
              <a:buNone/>
              <a:defRPr sz="1400" b="1" kern="1200">
                <a:solidFill>
                  <a:schemeClr val="accent5"/>
                </a:solidFill>
                <a:latin typeface="Verdana" charset="0"/>
                <a:ea typeface="Verdana" charset="0"/>
                <a:cs typeface="Verdana" charset="0"/>
              </a:defRPr>
            </a:lvl1pPr>
            <a:lvl2pPr marL="0" indent="0" algn="l" defTabSz="914400" rtl="0" eaLnBrk="1" latinLnBrk="0" hangingPunct="1">
              <a:lnSpc>
                <a:spcPts val="1800"/>
              </a:lnSpc>
              <a:spcBef>
                <a:spcPts val="500"/>
              </a:spcBef>
              <a:spcAft>
                <a:spcPts val="800"/>
              </a:spcAft>
              <a:buFont typeface="Arial" charset="0"/>
              <a:buNone/>
              <a:defRPr sz="1400" kern="1200">
                <a:solidFill>
                  <a:schemeClr val="accent5"/>
                </a:solidFill>
                <a:latin typeface="Verdana" charset="0"/>
                <a:ea typeface="Verdana" charset="0"/>
                <a:cs typeface="Verdana" charset="0"/>
              </a:defRPr>
            </a:lvl2pPr>
            <a:lvl3pPr marL="182880" indent="-182880" algn="l" defTabSz="914400" rtl="0" eaLnBrk="1" latinLnBrk="0" hangingPunct="1">
              <a:lnSpc>
                <a:spcPts val="2400"/>
              </a:lnSpc>
              <a:spcBef>
                <a:spcPts val="500"/>
              </a:spcBef>
              <a:spcAft>
                <a:spcPts val="800"/>
              </a:spcAft>
              <a:buSzPct val="100000"/>
              <a:buFont typeface="Arial" charset="0"/>
              <a:buChar char="•"/>
              <a:defRPr sz="1400" kern="1200">
                <a:solidFill>
                  <a:schemeClr val="accent5"/>
                </a:solidFill>
                <a:latin typeface="Verdana" charset="0"/>
                <a:ea typeface="Verdana" charset="0"/>
                <a:cs typeface="Verdana" charset="0"/>
              </a:defRPr>
            </a:lvl3pPr>
            <a:lvl4pPr marL="365760" indent="-182880" algn="l" defTabSz="914400" rtl="0" eaLnBrk="1" latinLnBrk="0" hangingPunct="1">
              <a:lnSpc>
                <a:spcPts val="2400"/>
              </a:lnSpc>
              <a:spcBef>
                <a:spcPts val="500"/>
              </a:spcBef>
              <a:spcAft>
                <a:spcPts val="800"/>
              </a:spcAft>
              <a:buSzPct val="70000"/>
              <a:buFont typeface=".AppleSystemUIFont" charset="-120"/>
              <a:buChar char="–"/>
              <a:defRPr sz="1400" kern="1200">
                <a:solidFill>
                  <a:schemeClr val="accent5"/>
                </a:solidFill>
                <a:latin typeface="Verdana" charset="0"/>
                <a:ea typeface="Verdana" charset="0"/>
                <a:cs typeface="Verdana" charset="0"/>
              </a:defRPr>
            </a:lvl4pPr>
            <a:lvl5pPr marL="594360" indent="-182880" algn="l" defTabSz="914400" rtl="0" eaLnBrk="1" latinLnBrk="0" hangingPunct="1">
              <a:lnSpc>
                <a:spcPts val="2400"/>
              </a:lnSpc>
              <a:spcBef>
                <a:spcPts val="500"/>
              </a:spcBef>
              <a:spcAft>
                <a:spcPts val="800"/>
              </a:spcAft>
              <a:buSzPct val="80000"/>
              <a:buFont typeface=".AppleSystemUIFont" charset="-120"/>
              <a:buChar char="&gt;"/>
              <a:defRPr sz="1400" kern="1200">
                <a:solidFill>
                  <a:schemeClr val="accent5"/>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2">
                    <a:lumMod val="75000"/>
                  </a:schemeClr>
                </a:solidFill>
                <a:effectLst/>
                <a:uLnTx/>
                <a:uFillTx/>
                <a:latin typeface="Verdana" charset="0"/>
                <a:ea typeface="Verdana" charset="0"/>
                <a:cs typeface="Verdana" charset="0"/>
              </a:rPr>
              <a:t>MEMBER WEB</a:t>
            </a:r>
            <a:endParaRPr kumimoji="0" lang="en-US" sz="1400" b="1" i="0" u="none" strike="noStrike" kern="1200" cap="none" spc="0" normalizeH="0" baseline="30000" noProof="0" dirty="0">
              <a:ln>
                <a:noFill/>
              </a:ln>
              <a:solidFill>
                <a:schemeClr val="bg2">
                  <a:lumMod val="75000"/>
                </a:schemeClr>
              </a:solidFill>
              <a:effectLst/>
              <a:uLnTx/>
              <a:uFillTx/>
              <a:latin typeface="Verdana" charset="0"/>
              <a:ea typeface="Verdana" charset="0"/>
              <a:cs typeface="Verdana" charset="0"/>
            </a:endParaRPr>
          </a:p>
        </p:txBody>
      </p:sp>
      <p:grpSp>
        <p:nvGrpSpPr>
          <p:cNvPr id="32" name="Group 31">
            <a:extLst>
              <a:ext uri="{FF2B5EF4-FFF2-40B4-BE49-F238E27FC236}">
                <a16:creationId xmlns:a16="http://schemas.microsoft.com/office/drawing/2014/main" id="{98F10558-BD01-5AF7-A2A0-9ED905236DE9}"/>
              </a:ext>
            </a:extLst>
          </p:cNvPr>
          <p:cNvGrpSpPr/>
          <p:nvPr/>
        </p:nvGrpSpPr>
        <p:grpSpPr>
          <a:xfrm>
            <a:off x="635664" y="4641692"/>
            <a:ext cx="2011401" cy="376949"/>
            <a:chOff x="622609" y="3795676"/>
            <a:chExt cx="2011401" cy="376949"/>
          </a:xfrm>
        </p:grpSpPr>
        <p:pic>
          <p:nvPicPr>
            <p:cNvPr id="33" name="Graphic 32">
              <a:hlinkClick r:id="rId4"/>
              <a:extLst>
                <a:ext uri="{FF2B5EF4-FFF2-40B4-BE49-F238E27FC236}">
                  <a16:creationId xmlns:a16="http://schemas.microsoft.com/office/drawing/2014/main" id="{0FDB4016-4761-0BCB-6474-74D26D37FAA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2609" y="3795676"/>
              <a:ext cx="374904" cy="374904"/>
            </a:xfrm>
            <a:prstGeom prst="rect">
              <a:avLst/>
            </a:prstGeom>
          </p:spPr>
        </p:pic>
        <p:sp>
          <p:nvSpPr>
            <p:cNvPr id="34" name="Text Placeholder 5">
              <a:extLst>
                <a:ext uri="{FF2B5EF4-FFF2-40B4-BE49-F238E27FC236}">
                  <a16:creationId xmlns:a16="http://schemas.microsoft.com/office/drawing/2014/main" id="{61EB1027-73A8-3285-E1E5-CE6DAAF8066B}"/>
                </a:ext>
              </a:extLst>
            </p:cNvPr>
            <p:cNvSpPr txBox="1">
              <a:spLocks/>
            </p:cNvSpPr>
            <p:nvPr/>
          </p:nvSpPr>
          <p:spPr>
            <a:xfrm>
              <a:off x="1075011" y="3799471"/>
              <a:ext cx="1558999" cy="373154"/>
            </a:xfrm>
            <a:prstGeom prst="rect">
              <a:avLst/>
            </a:prstGeom>
          </p:spPr>
          <p:txBody>
            <a:bodyPr anchor="ct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400" b="1" kern="1200">
                  <a:ln>
                    <a:noFill/>
                  </a:ln>
                  <a:solidFill>
                    <a:schemeClr val="bg1"/>
                  </a:solidFill>
                  <a:latin typeface="Verdana" charset="0"/>
                  <a:ea typeface="Verdana" charset="0"/>
                  <a:cs typeface="Verdana" charset="0"/>
                </a:defRPr>
              </a:lvl1pPr>
              <a:lvl2pPr marL="0" indent="0" algn="l" defTabSz="914400" rtl="0" eaLnBrk="1" latinLnBrk="0" hangingPunct="1">
                <a:lnSpc>
                  <a:spcPct val="100000"/>
                </a:lnSpc>
                <a:spcBef>
                  <a:spcPts val="500"/>
                </a:spcBef>
                <a:spcAft>
                  <a:spcPts val="800"/>
                </a:spcAft>
                <a:buFont typeface="Arial" charset="0"/>
                <a:buNone/>
                <a:defRPr sz="1400" kern="1200">
                  <a:solidFill>
                    <a:schemeClr val="accent5"/>
                  </a:solidFill>
                  <a:latin typeface="Verdana" charset="0"/>
                  <a:ea typeface="Verdana" charset="0"/>
                  <a:cs typeface="Verdana" charset="0"/>
                </a:defRPr>
              </a:lvl2pPr>
              <a:lvl3pPr marL="182880" indent="-182880" algn="l" defTabSz="914400" rtl="0" eaLnBrk="1" latinLnBrk="0" hangingPunct="1">
                <a:lnSpc>
                  <a:spcPts val="2400"/>
                </a:lnSpc>
                <a:spcBef>
                  <a:spcPts val="500"/>
                </a:spcBef>
                <a:spcAft>
                  <a:spcPts val="800"/>
                </a:spcAft>
                <a:buSzPct val="100000"/>
                <a:buFont typeface="Arial" charset="0"/>
                <a:buChar char="•"/>
                <a:defRPr sz="1400" kern="1200">
                  <a:solidFill>
                    <a:schemeClr val="accent5"/>
                  </a:solidFill>
                  <a:latin typeface="Verdana" charset="0"/>
                  <a:ea typeface="Verdana" charset="0"/>
                  <a:cs typeface="Verdana" charset="0"/>
                </a:defRPr>
              </a:lvl3pPr>
              <a:lvl4pPr marL="365760" indent="-182880" algn="l" defTabSz="914400" rtl="0" eaLnBrk="1" latinLnBrk="0" hangingPunct="1">
                <a:lnSpc>
                  <a:spcPts val="2400"/>
                </a:lnSpc>
                <a:spcBef>
                  <a:spcPts val="500"/>
                </a:spcBef>
                <a:spcAft>
                  <a:spcPts val="800"/>
                </a:spcAft>
                <a:buSzPct val="70000"/>
                <a:buFont typeface=".AppleSystemUIFont" charset="-120"/>
                <a:buChar char="–"/>
                <a:defRPr sz="1400" kern="1200">
                  <a:solidFill>
                    <a:schemeClr val="accent5"/>
                  </a:solidFill>
                  <a:latin typeface="Verdana" charset="0"/>
                  <a:ea typeface="Verdana" charset="0"/>
                  <a:cs typeface="Verdana" charset="0"/>
                </a:defRPr>
              </a:lvl4pPr>
              <a:lvl5pPr marL="594360" indent="-182880" algn="l" defTabSz="914400" rtl="0" eaLnBrk="1" latinLnBrk="0" hangingPunct="1">
                <a:lnSpc>
                  <a:spcPts val="2400"/>
                </a:lnSpc>
                <a:spcBef>
                  <a:spcPts val="500"/>
                </a:spcBef>
                <a:spcAft>
                  <a:spcPts val="800"/>
                </a:spcAft>
                <a:buSzPct val="80000"/>
                <a:buFont typeface=".AppleSystemUIFont" charset="-120"/>
                <a:buChar char="&gt;"/>
                <a:defRPr sz="1400" kern="1200">
                  <a:solidFill>
                    <a:schemeClr val="accent5"/>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effectLst/>
                  <a:uLnTx/>
                  <a:uFillTx/>
                  <a:latin typeface="Verdana" charset="0"/>
                  <a:ea typeface="Verdana" charset="0"/>
                  <a:cs typeface="Verdana" charset="0"/>
                </a:rPr>
                <a:t>Demo video</a:t>
              </a:r>
            </a:p>
          </p:txBody>
        </p:sp>
      </p:grpSp>
      <p:pic>
        <p:nvPicPr>
          <p:cNvPr id="29" name="Picture 28" descr="A computer with a blank screen&#10;&#10;Description automatically generated">
            <a:extLst>
              <a:ext uri="{FF2B5EF4-FFF2-40B4-BE49-F238E27FC236}">
                <a16:creationId xmlns:a16="http://schemas.microsoft.com/office/drawing/2014/main" id="{0B82A7FE-7E36-2D5E-A9C2-6C91132212D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39667" y="1334124"/>
            <a:ext cx="7814562" cy="5087960"/>
          </a:xfrm>
          <a:prstGeom prst="rect">
            <a:avLst/>
          </a:prstGeom>
        </p:spPr>
      </p:pic>
      <p:pic>
        <p:nvPicPr>
          <p:cNvPr id="7" name="Picture 6">
            <a:extLst>
              <a:ext uri="{FF2B5EF4-FFF2-40B4-BE49-F238E27FC236}">
                <a16:creationId xmlns:a16="http://schemas.microsoft.com/office/drawing/2014/main" id="{19CFC61A-65B5-F985-9947-88025F00EA9D}"/>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3423352" y="1917385"/>
            <a:ext cx="5432069" cy="3543916"/>
          </a:xfrm>
          <a:prstGeom prst="rect">
            <a:avLst/>
          </a:prstGeom>
        </p:spPr>
      </p:pic>
      <p:sp>
        <p:nvSpPr>
          <p:cNvPr id="2" name="Slide Number Placeholder 6">
            <a:extLst>
              <a:ext uri="{FF2B5EF4-FFF2-40B4-BE49-F238E27FC236}">
                <a16:creationId xmlns:a16="http://schemas.microsoft.com/office/drawing/2014/main" id="{EC0EDF37-7958-D230-8DAE-2C97C33BA3EB}"/>
              </a:ext>
            </a:extLst>
          </p:cNvPr>
          <p:cNvSpPr txBox="1">
            <a:spLocks/>
          </p:cNvSpPr>
          <p:nvPr/>
        </p:nvSpPr>
        <p:spPr>
          <a:xfrm>
            <a:off x="393669" y="6484102"/>
            <a:ext cx="625005" cy="25376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5D07EFC-8E51-034A-B64F-ADDC5D5FC4DA}" type="slidenum">
              <a:rPr kumimoji="0" lang="en-US" sz="800" b="0" i="0" u="none" strike="noStrike" kern="1200" cap="none" spc="0" normalizeH="0" baseline="0" noProof="0" smtClean="0">
                <a:ln>
                  <a:noFill/>
                </a:ln>
                <a:solidFill>
                  <a:srgbClr val="000000"/>
                </a:solidFill>
                <a:effectLst/>
                <a:uLnTx/>
                <a:uFillTx/>
                <a:latin typeface="Verdana" charset="0"/>
                <a:ea typeface="Verdana" charset="0"/>
                <a:cs typeface="Verdana" charset="0"/>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srgbClr val="000000"/>
              </a:solidFill>
              <a:effectLst/>
              <a:uLnTx/>
              <a:uFillTx/>
              <a:latin typeface="Verdana" charset="0"/>
              <a:ea typeface="Verdana" charset="0"/>
              <a:cs typeface="Verdana" charset="0"/>
            </a:endParaRPr>
          </a:p>
        </p:txBody>
      </p:sp>
      <p:sp>
        <p:nvSpPr>
          <p:cNvPr id="8" name="TextBox 7">
            <a:extLst>
              <a:ext uri="{FF2B5EF4-FFF2-40B4-BE49-F238E27FC236}">
                <a16:creationId xmlns:a16="http://schemas.microsoft.com/office/drawing/2014/main" id="{1EABDDC2-9C93-0DEE-E6A3-C7709164211A}"/>
              </a:ext>
            </a:extLst>
          </p:cNvPr>
          <p:cNvSpPr txBox="1"/>
          <p:nvPr/>
        </p:nvSpPr>
        <p:spPr>
          <a:xfrm>
            <a:off x="507565" y="3605887"/>
            <a:ext cx="2607198" cy="8771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latin typeface="Verdana" panose="020B0604030504040204" pitchFamily="34" charset="0"/>
                <a:ea typeface="Verdana" panose="020B0604030504040204" pitchFamily="34" charset="0"/>
                <a:cs typeface="Verdana" panose="020B0604030504040204" pitchFamily="34" charset="0"/>
              </a:rPr>
              <a:t>NEW in 2025:</a:t>
            </a:r>
            <a:br>
              <a:rPr kumimoji="0" lang="en-US"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n-US" sz="11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Expanded Language Options:  English, Spanish, French &amp; Chinese</a:t>
            </a:r>
          </a:p>
        </p:txBody>
      </p:sp>
    </p:spTree>
    <p:extLst>
      <p:ext uri="{BB962C8B-B14F-4D97-AF65-F5344CB8AC3E}">
        <p14:creationId xmlns:p14="http://schemas.microsoft.com/office/powerpoint/2010/main" val="3547782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1B3E3898-E276-D18C-F659-37219376AEE7}"/>
              </a:ext>
            </a:extLst>
          </p:cNvPr>
          <p:cNvSpPr/>
          <p:nvPr/>
        </p:nvSpPr>
        <p:spPr>
          <a:xfrm>
            <a:off x="4324534" y="2213608"/>
            <a:ext cx="3238449" cy="3034415"/>
          </a:xfrm>
          <a:prstGeom prst="rect">
            <a:avLst/>
          </a:prstGeom>
          <a:noFill/>
          <a:ln w="158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AF2403"/>
              </a:solidFill>
              <a:effectLst/>
              <a:uLnTx/>
              <a:uFillTx/>
              <a:latin typeface="Calibri"/>
              <a:ea typeface="+mn-ea"/>
              <a:cs typeface="+mn-cs"/>
            </a:endParaRPr>
          </a:p>
        </p:txBody>
      </p:sp>
      <p:cxnSp>
        <p:nvCxnSpPr>
          <p:cNvPr id="7" name="Straight Connector 6">
            <a:extLst>
              <a:ext uri="{FF2B5EF4-FFF2-40B4-BE49-F238E27FC236}">
                <a16:creationId xmlns:a16="http://schemas.microsoft.com/office/drawing/2014/main" id="{81E1036F-F47D-F028-FB92-F7391019ACFE}"/>
              </a:ext>
            </a:extLst>
          </p:cNvPr>
          <p:cNvCxnSpPr>
            <a:cxnSpLocks/>
          </p:cNvCxnSpPr>
          <p:nvPr/>
        </p:nvCxnSpPr>
        <p:spPr>
          <a:xfrm>
            <a:off x="544941" y="5092595"/>
            <a:ext cx="293267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33" name="Picture 32">
            <a:extLst>
              <a:ext uri="{FF2B5EF4-FFF2-40B4-BE49-F238E27FC236}">
                <a16:creationId xmlns:a16="http://schemas.microsoft.com/office/drawing/2014/main" id="{D5877AA0-86AE-71E7-7C9F-CFDD78366A9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03864" y="1253125"/>
            <a:ext cx="2637921" cy="4689638"/>
          </a:xfrm>
          <a:prstGeom prst="rect">
            <a:avLst/>
          </a:prstGeom>
        </p:spPr>
      </p:pic>
      <p:pic>
        <p:nvPicPr>
          <p:cNvPr id="41" name="Picture 40" descr="A black screen with a black background&#10;&#10;Description automatically generated">
            <a:extLst>
              <a:ext uri="{FF2B5EF4-FFF2-40B4-BE49-F238E27FC236}">
                <a16:creationId xmlns:a16="http://schemas.microsoft.com/office/drawing/2014/main" id="{7F769FEB-A9E9-238A-EE7B-29112923C85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03543" y="1264641"/>
            <a:ext cx="2634944" cy="4903922"/>
          </a:xfrm>
          <a:prstGeom prst="rect">
            <a:avLst/>
          </a:prstGeom>
        </p:spPr>
      </p:pic>
      <p:pic>
        <p:nvPicPr>
          <p:cNvPr id="43" name="Graphic 42">
            <a:extLst>
              <a:ext uri="{FF2B5EF4-FFF2-40B4-BE49-F238E27FC236}">
                <a16:creationId xmlns:a16="http://schemas.microsoft.com/office/drawing/2014/main" id="{ECF5E9D5-1A4A-0E4F-5719-E2A6CBDED04D}"/>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l="10293" t="2" r="-2" b="-5121"/>
          <a:stretch/>
        </p:blipFill>
        <p:spPr>
          <a:xfrm>
            <a:off x="8220075" y="179610"/>
            <a:ext cx="1832258" cy="2147029"/>
          </a:xfrm>
          <a:prstGeom prst="rect">
            <a:avLst/>
          </a:prstGeom>
        </p:spPr>
      </p:pic>
      <p:sp>
        <p:nvSpPr>
          <p:cNvPr id="5" name="Text Placeholder 3">
            <a:extLst>
              <a:ext uri="{FF2B5EF4-FFF2-40B4-BE49-F238E27FC236}">
                <a16:creationId xmlns:a16="http://schemas.microsoft.com/office/drawing/2014/main" id="{0E759568-51A9-0AD1-3E0D-4F21CD7870B6}"/>
              </a:ext>
            </a:extLst>
          </p:cNvPr>
          <p:cNvSpPr txBox="1">
            <a:spLocks/>
          </p:cNvSpPr>
          <p:nvPr/>
        </p:nvSpPr>
        <p:spPr>
          <a:xfrm>
            <a:off x="447555" y="1989890"/>
            <a:ext cx="2605351" cy="1400889"/>
          </a:xfrm>
          <a:prstGeom prst="rect">
            <a:avLst/>
          </a:prstGeom>
        </p:spPr>
        <p:txBody>
          <a:bodyPr/>
          <a:lstStyle>
            <a:lvl1pPr marL="0" indent="0" algn="l" defTabSz="914400" rtl="0" eaLnBrk="1" latinLnBrk="0" hangingPunct="1">
              <a:lnSpc>
                <a:spcPts val="1800"/>
              </a:lnSpc>
              <a:spcBef>
                <a:spcPts val="1000"/>
              </a:spcBef>
              <a:spcAft>
                <a:spcPts val="0"/>
              </a:spcAft>
              <a:buFont typeface="Arial" panose="020B0604020202020204" pitchFamily="34" charset="0"/>
              <a:buNone/>
              <a:defRPr sz="1400" b="1" kern="1200">
                <a:solidFill>
                  <a:schemeClr val="accent5"/>
                </a:solidFill>
                <a:latin typeface="Verdana" charset="0"/>
                <a:ea typeface="Verdana" charset="0"/>
                <a:cs typeface="Verdana" charset="0"/>
              </a:defRPr>
            </a:lvl1pPr>
            <a:lvl2pPr marL="0" indent="0" algn="l" defTabSz="914400" rtl="0" eaLnBrk="1" latinLnBrk="0" hangingPunct="1">
              <a:lnSpc>
                <a:spcPts val="1800"/>
              </a:lnSpc>
              <a:spcBef>
                <a:spcPts val="500"/>
              </a:spcBef>
              <a:spcAft>
                <a:spcPts val="800"/>
              </a:spcAft>
              <a:buFont typeface="Arial" charset="0"/>
              <a:buNone/>
              <a:defRPr sz="1400" kern="1200">
                <a:solidFill>
                  <a:schemeClr val="accent5"/>
                </a:solidFill>
                <a:latin typeface="Verdana" charset="0"/>
                <a:ea typeface="Verdana" charset="0"/>
                <a:cs typeface="Verdana" charset="0"/>
              </a:defRPr>
            </a:lvl2pPr>
            <a:lvl3pPr marL="182880" indent="-182880" algn="l" defTabSz="914400" rtl="0" eaLnBrk="1" latinLnBrk="0" hangingPunct="1">
              <a:lnSpc>
                <a:spcPts val="2400"/>
              </a:lnSpc>
              <a:spcBef>
                <a:spcPts val="500"/>
              </a:spcBef>
              <a:spcAft>
                <a:spcPts val="800"/>
              </a:spcAft>
              <a:buSzPct val="100000"/>
              <a:buFont typeface="Arial" charset="0"/>
              <a:buChar char="•"/>
              <a:defRPr sz="1400" kern="1200">
                <a:solidFill>
                  <a:schemeClr val="accent5"/>
                </a:solidFill>
                <a:latin typeface="Verdana" charset="0"/>
                <a:ea typeface="Verdana" charset="0"/>
                <a:cs typeface="Verdana" charset="0"/>
              </a:defRPr>
            </a:lvl3pPr>
            <a:lvl4pPr marL="365760" indent="-182880" algn="l" defTabSz="914400" rtl="0" eaLnBrk="1" latinLnBrk="0" hangingPunct="1">
              <a:lnSpc>
                <a:spcPts val="2400"/>
              </a:lnSpc>
              <a:spcBef>
                <a:spcPts val="500"/>
              </a:spcBef>
              <a:spcAft>
                <a:spcPts val="800"/>
              </a:spcAft>
              <a:buSzPct val="70000"/>
              <a:buFont typeface=".AppleSystemUIFont" charset="-120"/>
              <a:buChar char="–"/>
              <a:defRPr sz="1400" kern="1200">
                <a:solidFill>
                  <a:schemeClr val="accent5"/>
                </a:solidFill>
                <a:latin typeface="Verdana" charset="0"/>
                <a:ea typeface="Verdana" charset="0"/>
                <a:cs typeface="Verdana" charset="0"/>
              </a:defRPr>
            </a:lvl4pPr>
            <a:lvl5pPr marL="594360" indent="-182880" algn="l" defTabSz="914400" rtl="0" eaLnBrk="1" latinLnBrk="0" hangingPunct="1">
              <a:lnSpc>
                <a:spcPts val="2400"/>
              </a:lnSpc>
              <a:spcBef>
                <a:spcPts val="500"/>
              </a:spcBef>
              <a:spcAft>
                <a:spcPts val="800"/>
              </a:spcAft>
              <a:buSzPct val="80000"/>
              <a:buFont typeface=".AppleSystemUIFont" charset="-120"/>
              <a:buChar char="&gt;"/>
              <a:defRPr sz="1400" kern="1200">
                <a:solidFill>
                  <a:schemeClr val="accent5"/>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With the highest rating in the industry, our EyeMed app is a member favorite.</a:t>
            </a:r>
          </a:p>
          <a:p>
            <a:pPr marL="0" marR="0" lvl="0" indent="0" algn="l" defTabSz="914400" rtl="0" eaLnBrk="1" fontAlgn="auto" latinLnBrk="0" hangingPunct="1">
              <a:lnSpc>
                <a:spcPts val="1800"/>
              </a:lnSpc>
              <a:spcBef>
                <a:spcPts val="1000"/>
              </a:spcBef>
              <a:spcAft>
                <a:spcPts val="0"/>
              </a:spcAft>
              <a:buClrTx/>
              <a:buSzTx/>
              <a:buFont typeface="Arial" panose="020B0604020202020204" pitchFamily="34" charset="0"/>
              <a:buNone/>
              <a:tabLst/>
              <a:defRPr/>
            </a:pPr>
            <a:endParaRPr kumimoji="0" lang="en-US" sz="1400" b="1" i="0" u="none" strike="noStrike" kern="1200" cap="none" spc="0" normalizeH="0" baseline="0" noProof="0" dirty="0">
              <a:ln>
                <a:noFill/>
              </a:ln>
              <a:solidFill>
                <a:srgbClr val="000000"/>
              </a:solidFill>
              <a:effectLst/>
              <a:uLnTx/>
              <a:uFillTx/>
              <a:latin typeface="Verdana" charset="0"/>
              <a:ea typeface="Verdana" charset="0"/>
              <a:cs typeface="Verdana" charset="0"/>
            </a:endParaRPr>
          </a:p>
        </p:txBody>
      </p:sp>
      <p:sp>
        <p:nvSpPr>
          <p:cNvPr id="3" name="Title 2">
            <a:extLst>
              <a:ext uri="{FF2B5EF4-FFF2-40B4-BE49-F238E27FC236}">
                <a16:creationId xmlns:a16="http://schemas.microsoft.com/office/drawing/2014/main" id="{71023D74-2989-85D0-0144-D6138F4E92FF}"/>
              </a:ext>
            </a:extLst>
          </p:cNvPr>
          <p:cNvSpPr txBox="1">
            <a:spLocks/>
          </p:cNvSpPr>
          <p:nvPr/>
        </p:nvSpPr>
        <p:spPr>
          <a:xfrm>
            <a:off x="437395" y="689438"/>
            <a:ext cx="10221895" cy="81593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600" b="0" i="0" kern="1200">
                <a:solidFill>
                  <a:schemeClr val="bg1"/>
                </a:solidFill>
                <a:latin typeface="Verdana" charset="0"/>
                <a:ea typeface="Verdana" charset="0"/>
                <a:cs typeface="Verdana"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0" i="0" u="none" strike="noStrike" kern="1200" cap="none" spc="0" normalizeH="0" baseline="0" noProof="0" dirty="0">
                <a:ln>
                  <a:noFill/>
                </a:ln>
                <a:solidFill>
                  <a:schemeClr val="bg2">
                    <a:lumMod val="75000"/>
                  </a:schemeClr>
                </a:solidFill>
                <a:effectLst/>
                <a:uLnTx/>
                <a:uFillTx/>
                <a:latin typeface="Verdana" charset="0"/>
                <a:ea typeface="Verdana" charset="0"/>
                <a:cs typeface="Verdana" charset="0"/>
              </a:rPr>
              <a:t>Vision benefits: wherever, whenever</a:t>
            </a:r>
          </a:p>
        </p:txBody>
      </p:sp>
      <p:sp>
        <p:nvSpPr>
          <p:cNvPr id="9" name="Text Placeholder 4">
            <a:extLst>
              <a:ext uri="{FF2B5EF4-FFF2-40B4-BE49-F238E27FC236}">
                <a16:creationId xmlns:a16="http://schemas.microsoft.com/office/drawing/2014/main" id="{0052F1E7-B474-6832-D8E2-8B7D96ECEDEC}"/>
              </a:ext>
            </a:extLst>
          </p:cNvPr>
          <p:cNvSpPr txBox="1">
            <a:spLocks/>
          </p:cNvSpPr>
          <p:nvPr/>
        </p:nvSpPr>
        <p:spPr>
          <a:xfrm>
            <a:off x="447675" y="319233"/>
            <a:ext cx="6735763" cy="370206"/>
          </a:xfrm>
          <a:prstGeom prst="rect">
            <a:avLst/>
          </a:prstGeom>
        </p:spPr>
        <p:txBody>
          <a:bodyPr/>
          <a:lstStyle>
            <a:lvl1pPr marL="0" indent="0" algn="l" defTabSz="914400" rtl="0" eaLnBrk="1" latinLnBrk="0" hangingPunct="1">
              <a:lnSpc>
                <a:spcPts val="1800"/>
              </a:lnSpc>
              <a:spcBef>
                <a:spcPts val="1000"/>
              </a:spcBef>
              <a:spcAft>
                <a:spcPts val="0"/>
              </a:spcAft>
              <a:buFont typeface="Arial" panose="020B0604020202020204" pitchFamily="34" charset="0"/>
              <a:buNone/>
              <a:defRPr sz="1400" b="1" kern="1200">
                <a:solidFill>
                  <a:schemeClr val="accent5"/>
                </a:solidFill>
                <a:latin typeface="Verdana" charset="0"/>
                <a:ea typeface="Verdana" charset="0"/>
                <a:cs typeface="Verdana" charset="0"/>
              </a:defRPr>
            </a:lvl1pPr>
            <a:lvl2pPr marL="0" indent="0" algn="l" defTabSz="914400" rtl="0" eaLnBrk="1" latinLnBrk="0" hangingPunct="1">
              <a:lnSpc>
                <a:spcPts val="1800"/>
              </a:lnSpc>
              <a:spcBef>
                <a:spcPts val="500"/>
              </a:spcBef>
              <a:spcAft>
                <a:spcPts val="800"/>
              </a:spcAft>
              <a:buFont typeface="Arial" charset="0"/>
              <a:buNone/>
              <a:defRPr sz="1400" kern="1200">
                <a:solidFill>
                  <a:schemeClr val="accent5"/>
                </a:solidFill>
                <a:latin typeface="Verdana" charset="0"/>
                <a:ea typeface="Verdana" charset="0"/>
                <a:cs typeface="Verdana" charset="0"/>
              </a:defRPr>
            </a:lvl2pPr>
            <a:lvl3pPr marL="182880" indent="-182880" algn="l" defTabSz="914400" rtl="0" eaLnBrk="1" latinLnBrk="0" hangingPunct="1">
              <a:lnSpc>
                <a:spcPts val="2400"/>
              </a:lnSpc>
              <a:spcBef>
                <a:spcPts val="500"/>
              </a:spcBef>
              <a:spcAft>
                <a:spcPts val="800"/>
              </a:spcAft>
              <a:buSzPct val="100000"/>
              <a:buFont typeface="Arial" charset="0"/>
              <a:buChar char="•"/>
              <a:defRPr sz="1400" kern="1200">
                <a:solidFill>
                  <a:schemeClr val="accent5"/>
                </a:solidFill>
                <a:latin typeface="Verdana" charset="0"/>
                <a:ea typeface="Verdana" charset="0"/>
                <a:cs typeface="Verdana" charset="0"/>
              </a:defRPr>
            </a:lvl3pPr>
            <a:lvl4pPr marL="365760" indent="-182880" algn="l" defTabSz="914400" rtl="0" eaLnBrk="1" latinLnBrk="0" hangingPunct="1">
              <a:lnSpc>
                <a:spcPts val="2400"/>
              </a:lnSpc>
              <a:spcBef>
                <a:spcPts val="500"/>
              </a:spcBef>
              <a:spcAft>
                <a:spcPts val="800"/>
              </a:spcAft>
              <a:buSzPct val="70000"/>
              <a:buFont typeface=".AppleSystemUIFont" charset="-120"/>
              <a:buChar char="–"/>
              <a:defRPr sz="1400" kern="1200">
                <a:solidFill>
                  <a:schemeClr val="accent5"/>
                </a:solidFill>
                <a:latin typeface="Verdana" charset="0"/>
                <a:ea typeface="Verdana" charset="0"/>
                <a:cs typeface="Verdana" charset="0"/>
              </a:defRPr>
            </a:lvl4pPr>
            <a:lvl5pPr marL="594360" indent="-182880" algn="l" defTabSz="914400" rtl="0" eaLnBrk="1" latinLnBrk="0" hangingPunct="1">
              <a:lnSpc>
                <a:spcPts val="2400"/>
              </a:lnSpc>
              <a:spcBef>
                <a:spcPts val="500"/>
              </a:spcBef>
              <a:spcAft>
                <a:spcPts val="800"/>
              </a:spcAft>
              <a:buSzPct val="80000"/>
              <a:buFont typeface=".AppleSystemUIFont" charset="-120"/>
              <a:buChar char="&gt;"/>
              <a:defRPr sz="1400" kern="1200">
                <a:solidFill>
                  <a:schemeClr val="accent5"/>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8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2">
                    <a:lumMod val="75000"/>
                  </a:schemeClr>
                </a:solidFill>
                <a:effectLst/>
                <a:uLnTx/>
                <a:uFillTx/>
                <a:latin typeface="Verdana" charset="0"/>
                <a:ea typeface="Verdana" charset="0"/>
                <a:cs typeface="Verdana" charset="0"/>
              </a:rPr>
              <a:t>MEMBER APP</a:t>
            </a:r>
            <a:endParaRPr kumimoji="0" lang="en-US" sz="1400" b="1" i="0" u="none" strike="noStrike" kern="1200" cap="none" spc="0" normalizeH="0" baseline="30000" noProof="0" dirty="0">
              <a:ln>
                <a:noFill/>
              </a:ln>
              <a:solidFill>
                <a:schemeClr val="bg2">
                  <a:lumMod val="75000"/>
                </a:schemeClr>
              </a:solidFill>
              <a:effectLst/>
              <a:uLnTx/>
              <a:uFillTx/>
              <a:latin typeface="Verdana" charset="0"/>
              <a:ea typeface="Verdana" charset="0"/>
              <a:cs typeface="Verdana" charset="0"/>
            </a:endParaRPr>
          </a:p>
        </p:txBody>
      </p:sp>
      <p:graphicFrame>
        <p:nvGraphicFramePr>
          <p:cNvPr id="37" name="Table 36">
            <a:extLst>
              <a:ext uri="{FF2B5EF4-FFF2-40B4-BE49-F238E27FC236}">
                <a16:creationId xmlns:a16="http://schemas.microsoft.com/office/drawing/2014/main" id="{03E3D89A-6648-E38B-78FF-81DB152C5DFA}"/>
              </a:ext>
            </a:extLst>
          </p:cNvPr>
          <p:cNvGraphicFramePr>
            <a:graphicFrameLocks noGrp="1"/>
          </p:cNvGraphicFramePr>
          <p:nvPr/>
        </p:nvGraphicFramePr>
        <p:xfrm>
          <a:off x="8048331" y="2387117"/>
          <a:ext cx="4029369" cy="2687399"/>
        </p:xfrm>
        <a:graphic>
          <a:graphicData uri="http://schemas.openxmlformats.org/drawingml/2006/table">
            <a:tbl>
              <a:tblPr firstRow="1" bandRow="1">
                <a:tableStyleId>{5C22544A-7EE6-4342-B048-85BDC9FD1C3A}</a:tableStyleId>
              </a:tblPr>
              <a:tblGrid>
                <a:gridCol w="4029369">
                  <a:extLst>
                    <a:ext uri="{9D8B030D-6E8A-4147-A177-3AD203B41FA5}">
                      <a16:colId xmlns:a16="http://schemas.microsoft.com/office/drawing/2014/main" val="1562927349"/>
                    </a:ext>
                  </a:extLst>
                </a:gridCol>
              </a:tblGrid>
              <a:tr h="430552">
                <a:tc>
                  <a:txBody>
                    <a:bodyPr/>
                    <a:lstStyle/>
                    <a:p>
                      <a:pPr marL="0" marR="0" lvl="0" indent="0" algn="l" defTabSz="914400" rtl="0" eaLnBrk="1" fontAlgn="auto" latinLnBrk="0" hangingPunct="1">
                        <a:lnSpc>
                          <a:spcPts val="2080"/>
                        </a:lnSpc>
                        <a:spcBef>
                          <a:spcPts val="500"/>
                        </a:spcBef>
                        <a:spcAft>
                          <a:spcPts val="0"/>
                        </a:spcAft>
                        <a:buClrTx/>
                        <a:buSzTx/>
                        <a:buFont typeface="Arial" panose="020B0604020202020204" pitchFamily="34" charset="0"/>
                        <a:buNone/>
                        <a:tabLst/>
                        <a:defRPr/>
                      </a:pPr>
                      <a:r>
                        <a:rPr lang="en-US" sz="1400" b="0" i="0" dirty="0">
                          <a:solidFill>
                            <a:schemeClr val="bg1"/>
                          </a:solidFill>
                          <a:latin typeface="Verdana" panose="020B0604030504040204" pitchFamily="34" charset="0"/>
                          <a:ea typeface="Verdana" panose="020B0604030504040204" pitchFamily="34" charset="0"/>
                          <a:cs typeface="Verdana" panose="020B0604030504040204" pitchFamily="34" charset="0"/>
                        </a:rPr>
                        <a:t>Find an eye doctor</a:t>
                      </a:r>
                    </a:p>
                  </a:txBody>
                  <a:tcPr marB="9144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4711638"/>
                  </a:ext>
                </a:extLst>
              </a:tr>
              <a:tr h="404017">
                <a:tc>
                  <a:txBody>
                    <a:bodyPr/>
                    <a:lstStyle/>
                    <a:p>
                      <a:pPr marL="0" marR="0" lvl="0" indent="0" algn="l" defTabSz="914400" rtl="0" eaLnBrk="1" fontAlgn="auto" latinLnBrk="0" hangingPunct="1">
                        <a:lnSpc>
                          <a:spcPts val="2080"/>
                        </a:lnSpc>
                        <a:spcBef>
                          <a:spcPts val="500"/>
                        </a:spcBef>
                        <a:spcAft>
                          <a:spcPts val="0"/>
                        </a:spcAft>
                        <a:buClrTx/>
                        <a:buSzTx/>
                        <a:buFont typeface="Arial" panose="020B0604020202020204" pitchFamily="34" charset="0"/>
                        <a:buNone/>
                        <a:tabLst/>
                        <a:defRPr/>
                      </a:pPr>
                      <a:r>
                        <a:rPr lang="en-US" sz="1400" b="0" i="0" dirty="0">
                          <a:solidFill>
                            <a:schemeClr val="bg1"/>
                          </a:solidFill>
                          <a:latin typeface="Verdana" panose="020B0604030504040204" pitchFamily="34" charset="0"/>
                          <a:ea typeface="Verdana" panose="020B0604030504040204" pitchFamily="34" charset="0"/>
                          <a:cs typeface="Verdana" panose="020B0604030504040204" pitchFamily="34" charset="0"/>
                        </a:rPr>
                        <a:t>View your benefits</a:t>
                      </a:r>
                    </a:p>
                  </a:txBody>
                  <a:tcPr marB="9144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2999950"/>
                  </a:ext>
                </a:extLst>
              </a:tr>
              <a:tr h="404017">
                <a:tc>
                  <a:txBody>
                    <a:bodyPr/>
                    <a:lstStyle/>
                    <a:p>
                      <a:pPr marL="0" marR="0" lvl="0" indent="0" algn="l" defTabSz="914400" rtl="0" eaLnBrk="1" fontAlgn="auto" latinLnBrk="0" hangingPunct="1">
                        <a:lnSpc>
                          <a:spcPts val="2080"/>
                        </a:lnSpc>
                        <a:spcBef>
                          <a:spcPts val="500"/>
                        </a:spcBef>
                        <a:spcAft>
                          <a:spcPts val="0"/>
                        </a:spcAft>
                        <a:buClrTx/>
                        <a:buSzTx/>
                        <a:buFont typeface="Arial" panose="020B0604020202020204" pitchFamily="34" charset="0"/>
                        <a:buNone/>
                        <a:tabLst/>
                        <a:defRPr/>
                      </a:pPr>
                      <a:r>
                        <a:rPr lang="en-US" sz="1400" b="0" i="0" dirty="0">
                          <a:solidFill>
                            <a:schemeClr val="bg1"/>
                          </a:solidFill>
                          <a:latin typeface="Verdana" panose="020B0604030504040204" pitchFamily="34" charset="0"/>
                          <a:ea typeface="Verdana" panose="020B0604030504040204" pitchFamily="34" charset="0"/>
                          <a:cs typeface="Verdana" panose="020B0604030504040204" pitchFamily="34" charset="0"/>
                        </a:rPr>
                        <a:t>Save ID card &amp; special offers</a:t>
                      </a:r>
                      <a:r>
                        <a:rPr lang="en-US" sz="1400" b="0" i="0" baseline="30000" dirty="0">
                          <a:solidFill>
                            <a:schemeClr val="bg1"/>
                          </a:solidFill>
                          <a:latin typeface="Verdana" panose="020B0604030504040204" pitchFamily="34" charset="0"/>
                          <a:ea typeface="Verdana" panose="020B0604030504040204" pitchFamily="34" charset="0"/>
                          <a:cs typeface="Verdana" panose="020B0604030504040204" pitchFamily="34" charset="0"/>
                        </a:rPr>
                        <a:t>2</a:t>
                      </a:r>
                      <a:r>
                        <a:rPr lang="en-US" sz="1400" b="0" i="0" dirty="0">
                          <a:solidFill>
                            <a:schemeClr val="bg1"/>
                          </a:solidFill>
                          <a:latin typeface="Verdana" panose="020B0604030504040204" pitchFamily="34" charset="0"/>
                          <a:ea typeface="Verdana" panose="020B0604030504040204" pitchFamily="34" charset="0"/>
                          <a:cs typeface="Verdana" panose="020B0604030504040204" pitchFamily="34" charset="0"/>
                        </a:rPr>
                        <a:t> to Apple wallet</a:t>
                      </a:r>
                    </a:p>
                  </a:txBody>
                  <a:tcPr marB="9144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8921685"/>
                  </a:ext>
                </a:extLst>
              </a:tr>
              <a:tr h="404017">
                <a:tc>
                  <a:txBody>
                    <a:bodyPr/>
                    <a:lstStyle/>
                    <a:p>
                      <a:pPr marL="0" marR="0" lvl="0" indent="0" algn="l" defTabSz="914400" rtl="0" eaLnBrk="1" fontAlgn="auto" latinLnBrk="0" hangingPunct="1">
                        <a:lnSpc>
                          <a:spcPts val="2080"/>
                        </a:lnSpc>
                        <a:spcBef>
                          <a:spcPts val="500"/>
                        </a:spcBef>
                        <a:spcAft>
                          <a:spcPts val="0"/>
                        </a:spcAft>
                        <a:buClrTx/>
                        <a:buSzTx/>
                        <a:buFont typeface="Arial" panose="020B0604020202020204" pitchFamily="34" charset="0"/>
                        <a:buNone/>
                        <a:tabLst/>
                        <a:defRPr/>
                      </a:pPr>
                      <a:r>
                        <a:rPr lang="en-US" sz="1400" b="0" i="0" dirty="0">
                          <a:solidFill>
                            <a:schemeClr val="bg1"/>
                          </a:solidFill>
                          <a:latin typeface="Verdana" panose="020B0604030504040204" pitchFamily="34" charset="0"/>
                          <a:ea typeface="Verdana" panose="020B0604030504040204" pitchFamily="34" charset="0"/>
                          <a:cs typeface="Verdana" panose="020B0604030504040204" pitchFamily="34" charset="0"/>
                        </a:rPr>
                        <a:t>Set appointment reminders</a:t>
                      </a:r>
                    </a:p>
                  </a:txBody>
                  <a:tcPr marB="9144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37895085"/>
                  </a:ext>
                </a:extLst>
              </a:tr>
              <a:tr h="404017">
                <a:tc>
                  <a:txBody>
                    <a:bodyPr/>
                    <a:lstStyle/>
                    <a:p>
                      <a:pPr marL="0" marR="0" lvl="0" indent="0" algn="l" defTabSz="914400" rtl="0" eaLnBrk="1" fontAlgn="auto" latinLnBrk="0" hangingPunct="1">
                        <a:lnSpc>
                          <a:spcPts val="2080"/>
                        </a:lnSpc>
                        <a:spcBef>
                          <a:spcPts val="500"/>
                        </a:spcBef>
                        <a:spcAft>
                          <a:spcPts val="0"/>
                        </a:spcAft>
                        <a:buClrTx/>
                        <a:buSzTx/>
                        <a:buFont typeface="Arial" panose="020B0604020202020204" pitchFamily="34" charset="0"/>
                        <a:buNone/>
                        <a:tabLst/>
                        <a:defRPr/>
                      </a:pPr>
                      <a:r>
                        <a:rPr lang="en-US" sz="1400" b="0" i="0" dirty="0">
                          <a:solidFill>
                            <a:schemeClr val="bg1"/>
                          </a:solidFill>
                          <a:latin typeface="Verdana" panose="020B0604030504040204" pitchFamily="34" charset="0"/>
                          <a:ea typeface="Verdana" panose="020B0604030504040204" pitchFamily="34" charset="0"/>
                          <a:cs typeface="Verdana" panose="020B0604030504040204" pitchFamily="34" charset="0"/>
                        </a:rPr>
                        <a:t>Upload and save your prescription</a:t>
                      </a:r>
                    </a:p>
                  </a:txBody>
                  <a:tcPr marB="9144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9535001"/>
                  </a:ext>
                </a:extLst>
              </a:tr>
              <a:tr h="404017">
                <a:tc>
                  <a:txBody>
                    <a:bodyPr/>
                    <a:lstStyle/>
                    <a:p>
                      <a:pPr marL="0" marR="0" lvl="0" indent="0" algn="l" defTabSz="914400" rtl="0" eaLnBrk="1" fontAlgn="auto" latinLnBrk="0" hangingPunct="1">
                        <a:lnSpc>
                          <a:spcPts val="2080"/>
                        </a:lnSpc>
                        <a:spcBef>
                          <a:spcPts val="500"/>
                        </a:spcBef>
                        <a:spcAft>
                          <a:spcPts val="0"/>
                        </a:spcAft>
                        <a:buClrTx/>
                        <a:buSzTx/>
                        <a:buFont typeface="Arial" panose="020B0604020202020204" pitchFamily="34" charset="0"/>
                        <a:buNone/>
                        <a:tabLst/>
                        <a:defRPr/>
                      </a:pPr>
                      <a:r>
                        <a:rPr lang="en-US" sz="1400" b="0" i="0" dirty="0">
                          <a:solidFill>
                            <a:schemeClr val="bg1"/>
                          </a:solidFill>
                          <a:latin typeface="Verdana" panose="020B0604030504040204" pitchFamily="34" charset="0"/>
                          <a:ea typeface="Verdana" panose="020B0604030504040204" pitchFamily="34" charset="0"/>
                          <a:cs typeface="Verdana" panose="020B0604030504040204" pitchFamily="34" charset="0"/>
                        </a:rPr>
                        <a:t>Check the status of your vision claim</a:t>
                      </a:r>
                    </a:p>
                  </a:txBody>
                  <a:tcPr marB="9144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2452129"/>
                  </a:ext>
                </a:extLst>
              </a:tr>
            </a:tbl>
          </a:graphicData>
        </a:graphic>
      </p:graphicFrame>
      <p:sp>
        <p:nvSpPr>
          <p:cNvPr id="17" name="&quot;Love this app&quot;">
            <a:extLst>
              <a:ext uri="{FF2B5EF4-FFF2-40B4-BE49-F238E27FC236}">
                <a16:creationId xmlns:a16="http://schemas.microsoft.com/office/drawing/2014/main" id="{80D9C991-92FD-978A-6655-E2B0E7B8673E}"/>
              </a:ext>
            </a:extLst>
          </p:cNvPr>
          <p:cNvSpPr txBox="1"/>
          <p:nvPr/>
        </p:nvSpPr>
        <p:spPr>
          <a:xfrm>
            <a:off x="5378860" y="3301154"/>
            <a:ext cx="24555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“Love this app!”</a:t>
            </a:r>
          </a:p>
        </p:txBody>
      </p:sp>
      <p:sp>
        <p:nvSpPr>
          <p:cNvPr id="18" name="&quot;Easy and Convenient&quot;">
            <a:extLst>
              <a:ext uri="{FF2B5EF4-FFF2-40B4-BE49-F238E27FC236}">
                <a16:creationId xmlns:a16="http://schemas.microsoft.com/office/drawing/2014/main" id="{7AB7FFD7-781F-2C95-3D04-90B1C80859BD}"/>
              </a:ext>
            </a:extLst>
          </p:cNvPr>
          <p:cNvSpPr txBox="1"/>
          <p:nvPr/>
        </p:nvSpPr>
        <p:spPr>
          <a:xfrm>
            <a:off x="5407737" y="3736030"/>
            <a:ext cx="307268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“Easy and </a:t>
            </a:r>
            <a:b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 convenient”</a:t>
            </a:r>
          </a:p>
        </p:txBody>
      </p:sp>
      <p:sp>
        <p:nvSpPr>
          <p:cNvPr id="19" name="&quot;Really Great&quot;">
            <a:extLst>
              <a:ext uri="{FF2B5EF4-FFF2-40B4-BE49-F238E27FC236}">
                <a16:creationId xmlns:a16="http://schemas.microsoft.com/office/drawing/2014/main" id="{AA986B8C-12C6-C1FA-EB84-496FD098D8DE}"/>
              </a:ext>
            </a:extLst>
          </p:cNvPr>
          <p:cNvSpPr txBox="1"/>
          <p:nvPr/>
        </p:nvSpPr>
        <p:spPr>
          <a:xfrm>
            <a:off x="5390829" y="4498856"/>
            <a:ext cx="24555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“Really great!”</a:t>
            </a:r>
          </a:p>
        </p:txBody>
      </p:sp>
      <p:grpSp>
        <p:nvGrpSpPr>
          <p:cNvPr id="48" name="Graphic 46">
            <a:extLst>
              <a:ext uri="{FF2B5EF4-FFF2-40B4-BE49-F238E27FC236}">
                <a16:creationId xmlns:a16="http://schemas.microsoft.com/office/drawing/2014/main" id="{FCA27607-64E6-8471-1479-39F172C31E32}"/>
              </a:ext>
            </a:extLst>
          </p:cNvPr>
          <p:cNvGrpSpPr/>
          <p:nvPr/>
        </p:nvGrpSpPr>
        <p:grpSpPr>
          <a:xfrm>
            <a:off x="5502635" y="2768026"/>
            <a:ext cx="1938493" cy="320657"/>
            <a:chOff x="3818341" y="2724427"/>
            <a:chExt cx="1938493" cy="320657"/>
          </a:xfrm>
          <a:solidFill>
            <a:schemeClr val="bg2"/>
          </a:solidFill>
        </p:grpSpPr>
        <p:sp>
          <p:nvSpPr>
            <p:cNvPr id="49" name="Freeform 48">
              <a:extLst>
                <a:ext uri="{FF2B5EF4-FFF2-40B4-BE49-F238E27FC236}">
                  <a16:creationId xmlns:a16="http://schemas.microsoft.com/office/drawing/2014/main" id="{F2F35D2C-B952-1B04-D3E6-5E55BD97F491}"/>
                </a:ext>
              </a:extLst>
            </p:cNvPr>
            <p:cNvSpPr/>
            <p:nvPr/>
          </p:nvSpPr>
          <p:spPr>
            <a:xfrm>
              <a:off x="3818341" y="2724427"/>
              <a:ext cx="340624" cy="319731"/>
            </a:xfrm>
            <a:custGeom>
              <a:avLst/>
              <a:gdLst>
                <a:gd name="connsiteX0" fmla="*/ 169988 w 340624"/>
                <a:gd name="connsiteY0" fmla="*/ 0 h 319731"/>
                <a:gd name="connsiteX1" fmla="*/ 149101 w 340624"/>
                <a:gd name="connsiteY1" fmla="*/ 12975 h 319731"/>
                <a:gd name="connsiteX2" fmla="*/ 114922 w 340624"/>
                <a:gd name="connsiteY2" fmla="*/ 81555 h 319731"/>
                <a:gd name="connsiteX3" fmla="*/ 96883 w 340624"/>
                <a:gd name="connsiteY3" fmla="*/ 94529 h 319731"/>
                <a:gd name="connsiteX4" fmla="*/ 19980 w 340624"/>
                <a:gd name="connsiteY4" fmla="*/ 105650 h 319731"/>
                <a:gd name="connsiteX5" fmla="*/ 6689 w 340624"/>
                <a:gd name="connsiteY5" fmla="*/ 144574 h 319731"/>
                <a:gd name="connsiteX6" fmla="*/ 61755 w 340624"/>
                <a:gd name="connsiteY6" fmla="*/ 197399 h 319731"/>
                <a:gd name="connsiteX7" fmla="*/ 68401 w 340624"/>
                <a:gd name="connsiteY7" fmla="*/ 217788 h 319731"/>
                <a:gd name="connsiteX8" fmla="*/ 55109 w 340624"/>
                <a:gd name="connsiteY8" fmla="*/ 292855 h 319731"/>
                <a:gd name="connsiteX9" fmla="*/ 77895 w 340624"/>
                <a:gd name="connsiteY9" fmla="*/ 319731 h 319731"/>
                <a:gd name="connsiteX10" fmla="*/ 89288 w 340624"/>
                <a:gd name="connsiteY10" fmla="*/ 316951 h 319731"/>
                <a:gd name="connsiteX11" fmla="*/ 158595 w 340624"/>
                <a:gd name="connsiteY11" fmla="*/ 281734 h 319731"/>
                <a:gd name="connsiteX12" fmla="*/ 169988 w 340624"/>
                <a:gd name="connsiteY12" fmla="*/ 278954 h 319731"/>
                <a:gd name="connsiteX13" fmla="*/ 181381 w 340624"/>
                <a:gd name="connsiteY13" fmla="*/ 281734 h 319731"/>
                <a:gd name="connsiteX14" fmla="*/ 250689 w 340624"/>
                <a:gd name="connsiteY14" fmla="*/ 316951 h 319731"/>
                <a:gd name="connsiteX15" fmla="*/ 262082 w 340624"/>
                <a:gd name="connsiteY15" fmla="*/ 319731 h 319731"/>
                <a:gd name="connsiteX16" fmla="*/ 284868 w 340624"/>
                <a:gd name="connsiteY16" fmla="*/ 292855 h 319731"/>
                <a:gd name="connsiteX17" fmla="*/ 270627 w 340624"/>
                <a:gd name="connsiteY17" fmla="*/ 217788 h 319731"/>
                <a:gd name="connsiteX18" fmla="*/ 277273 w 340624"/>
                <a:gd name="connsiteY18" fmla="*/ 197399 h 319731"/>
                <a:gd name="connsiteX19" fmla="*/ 333288 w 340624"/>
                <a:gd name="connsiteY19" fmla="*/ 144574 h 319731"/>
                <a:gd name="connsiteX20" fmla="*/ 319996 w 340624"/>
                <a:gd name="connsiteY20" fmla="*/ 105650 h 319731"/>
                <a:gd name="connsiteX21" fmla="*/ 243094 w 340624"/>
                <a:gd name="connsiteY21" fmla="*/ 94529 h 319731"/>
                <a:gd name="connsiteX22" fmla="*/ 225055 w 340624"/>
                <a:gd name="connsiteY22" fmla="*/ 81555 h 319731"/>
                <a:gd name="connsiteX23" fmla="*/ 190876 w 340624"/>
                <a:gd name="connsiteY23" fmla="*/ 12975 h 319731"/>
                <a:gd name="connsiteX24" fmla="*/ 169988 w 340624"/>
                <a:gd name="connsiteY24" fmla="*/ 0 h 319731"/>
                <a:gd name="connsiteX25" fmla="*/ 169988 w 340624"/>
                <a:gd name="connsiteY25" fmla="*/ 0 h 31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40624" h="319731">
                  <a:moveTo>
                    <a:pt x="169988" y="0"/>
                  </a:moveTo>
                  <a:cubicBezTo>
                    <a:pt x="161444" y="0"/>
                    <a:pt x="152899" y="4634"/>
                    <a:pt x="149101" y="12975"/>
                  </a:cubicBezTo>
                  <a:lnTo>
                    <a:pt x="114922" y="81555"/>
                  </a:lnTo>
                  <a:cubicBezTo>
                    <a:pt x="111125" y="88042"/>
                    <a:pt x="104479" y="92676"/>
                    <a:pt x="96883" y="94529"/>
                  </a:cubicBezTo>
                  <a:lnTo>
                    <a:pt x="19980" y="105650"/>
                  </a:lnTo>
                  <a:cubicBezTo>
                    <a:pt x="992" y="108431"/>
                    <a:pt x="-6603" y="131599"/>
                    <a:pt x="6689" y="144574"/>
                  </a:cubicBezTo>
                  <a:lnTo>
                    <a:pt x="61755" y="197399"/>
                  </a:lnTo>
                  <a:cubicBezTo>
                    <a:pt x="67451" y="202960"/>
                    <a:pt x="70300" y="210374"/>
                    <a:pt x="68401" y="217788"/>
                  </a:cubicBezTo>
                  <a:lnTo>
                    <a:pt x="55109" y="292855"/>
                  </a:lnTo>
                  <a:cubicBezTo>
                    <a:pt x="52261" y="307683"/>
                    <a:pt x="64603" y="319731"/>
                    <a:pt x="77895" y="319731"/>
                  </a:cubicBezTo>
                  <a:cubicBezTo>
                    <a:pt x="81693" y="319731"/>
                    <a:pt x="85490" y="318804"/>
                    <a:pt x="89288" y="316951"/>
                  </a:cubicBezTo>
                  <a:lnTo>
                    <a:pt x="158595" y="281734"/>
                  </a:lnTo>
                  <a:cubicBezTo>
                    <a:pt x="162393" y="279881"/>
                    <a:pt x="166191" y="278954"/>
                    <a:pt x="169988" y="278954"/>
                  </a:cubicBezTo>
                  <a:cubicBezTo>
                    <a:pt x="173786" y="278954"/>
                    <a:pt x="177584" y="279881"/>
                    <a:pt x="181381" y="281734"/>
                  </a:cubicBezTo>
                  <a:lnTo>
                    <a:pt x="250689" y="316951"/>
                  </a:lnTo>
                  <a:cubicBezTo>
                    <a:pt x="254487" y="318804"/>
                    <a:pt x="258284" y="319731"/>
                    <a:pt x="262082" y="319731"/>
                  </a:cubicBezTo>
                  <a:cubicBezTo>
                    <a:pt x="275374" y="319731"/>
                    <a:pt x="287716" y="307683"/>
                    <a:pt x="284868" y="292855"/>
                  </a:cubicBezTo>
                  <a:lnTo>
                    <a:pt x="270627" y="217788"/>
                  </a:lnTo>
                  <a:cubicBezTo>
                    <a:pt x="269677" y="210374"/>
                    <a:pt x="271576" y="202960"/>
                    <a:pt x="277273" y="197399"/>
                  </a:cubicBezTo>
                  <a:lnTo>
                    <a:pt x="333288" y="144574"/>
                  </a:lnTo>
                  <a:cubicBezTo>
                    <a:pt x="347530" y="131599"/>
                    <a:pt x="339934" y="108431"/>
                    <a:pt x="319996" y="105650"/>
                  </a:cubicBezTo>
                  <a:lnTo>
                    <a:pt x="243094" y="94529"/>
                  </a:lnTo>
                  <a:cubicBezTo>
                    <a:pt x="235498" y="93602"/>
                    <a:pt x="228852" y="88969"/>
                    <a:pt x="225055" y="81555"/>
                  </a:cubicBezTo>
                  <a:lnTo>
                    <a:pt x="190876" y="12975"/>
                  </a:lnTo>
                  <a:cubicBezTo>
                    <a:pt x="186129" y="4634"/>
                    <a:pt x="177584" y="0"/>
                    <a:pt x="169988" y="0"/>
                  </a:cubicBezTo>
                  <a:lnTo>
                    <a:pt x="169988" y="0"/>
                  </a:lnTo>
                  <a:close/>
                </a:path>
              </a:pathLst>
            </a:custGeom>
            <a:solidFill>
              <a:schemeClr val="bg2"/>
            </a:solidFill>
            <a:ln w="94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50" name="Freeform 49">
              <a:extLst>
                <a:ext uri="{FF2B5EF4-FFF2-40B4-BE49-F238E27FC236}">
                  <a16:creationId xmlns:a16="http://schemas.microsoft.com/office/drawing/2014/main" id="{C0934793-334E-FD50-D99F-98A09C9F99BA}"/>
                </a:ext>
              </a:extLst>
            </p:cNvPr>
            <p:cNvSpPr/>
            <p:nvPr/>
          </p:nvSpPr>
          <p:spPr>
            <a:xfrm>
              <a:off x="4218045" y="2724427"/>
              <a:ext cx="340624" cy="319731"/>
            </a:xfrm>
            <a:custGeom>
              <a:avLst/>
              <a:gdLst>
                <a:gd name="connsiteX0" fmla="*/ 169988 w 340624"/>
                <a:gd name="connsiteY0" fmla="*/ 0 h 319731"/>
                <a:gd name="connsiteX1" fmla="*/ 149101 w 340624"/>
                <a:gd name="connsiteY1" fmla="*/ 12975 h 319731"/>
                <a:gd name="connsiteX2" fmla="*/ 114922 w 340624"/>
                <a:gd name="connsiteY2" fmla="*/ 81555 h 319731"/>
                <a:gd name="connsiteX3" fmla="*/ 96883 w 340624"/>
                <a:gd name="connsiteY3" fmla="*/ 94529 h 319731"/>
                <a:gd name="connsiteX4" fmla="*/ 19980 w 340624"/>
                <a:gd name="connsiteY4" fmla="*/ 105650 h 319731"/>
                <a:gd name="connsiteX5" fmla="*/ 6689 w 340624"/>
                <a:gd name="connsiteY5" fmla="*/ 144574 h 319731"/>
                <a:gd name="connsiteX6" fmla="*/ 61755 w 340624"/>
                <a:gd name="connsiteY6" fmla="*/ 197399 h 319731"/>
                <a:gd name="connsiteX7" fmla="*/ 68401 w 340624"/>
                <a:gd name="connsiteY7" fmla="*/ 217788 h 319731"/>
                <a:gd name="connsiteX8" fmla="*/ 55109 w 340624"/>
                <a:gd name="connsiteY8" fmla="*/ 292855 h 319731"/>
                <a:gd name="connsiteX9" fmla="*/ 77895 w 340624"/>
                <a:gd name="connsiteY9" fmla="*/ 319731 h 319731"/>
                <a:gd name="connsiteX10" fmla="*/ 89288 w 340624"/>
                <a:gd name="connsiteY10" fmla="*/ 316951 h 319731"/>
                <a:gd name="connsiteX11" fmla="*/ 158595 w 340624"/>
                <a:gd name="connsiteY11" fmla="*/ 281734 h 319731"/>
                <a:gd name="connsiteX12" fmla="*/ 169988 w 340624"/>
                <a:gd name="connsiteY12" fmla="*/ 278954 h 319731"/>
                <a:gd name="connsiteX13" fmla="*/ 181381 w 340624"/>
                <a:gd name="connsiteY13" fmla="*/ 281734 h 319731"/>
                <a:gd name="connsiteX14" fmla="*/ 250689 w 340624"/>
                <a:gd name="connsiteY14" fmla="*/ 316951 h 319731"/>
                <a:gd name="connsiteX15" fmla="*/ 262082 w 340624"/>
                <a:gd name="connsiteY15" fmla="*/ 319731 h 319731"/>
                <a:gd name="connsiteX16" fmla="*/ 284868 w 340624"/>
                <a:gd name="connsiteY16" fmla="*/ 292855 h 319731"/>
                <a:gd name="connsiteX17" fmla="*/ 270627 w 340624"/>
                <a:gd name="connsiteY17" fmla="*/ 217788 h 319731"/>
                <a:gd name="connsiteX18" fmla="*/ 277273 w 340624"/>
                <a:gd name="connsiteY18" fmla="*/ 197399 h 319731"/>
                <a:gd name="connsiteX19" fmla="*/ 333288 w 340624"/>
                <a:gd name="connsiteY19" fmla="*/ 144574 h 319731"/>
                <a:gd name="connsiteX20" fmla="*/ 319996 w 340624"/>
                <a:gd name="connsiteY20" fmla="*/ 105650 h 319731"/>
                <a:gd name="connsiteX21" fmla="*/ 243094 w 340624"/>
                <a:gd name="connsiteY21" fmla="*/ 94529 h 319731"/>
                <a:gd name="connsiteX22" fmla="*/ 225055 w 340624"/>
                <a:gd name="connsiteY22" fmla="*/ 81555 h 319731"/>
                <a:gd name="connsiteX23" fmla="*/ 190876 w 340624"/>
                <a:gd name="connsiteY23" fmla="*/ 12975 h 319731"/>
                <a:gd name="connsiteX24" fmla="*/ 169988 w 340624"/>
                <a:gd name="connsiteY24" fmla="*/ 0 h 319731"/>
                <a:gd name="connsiteX25" fmla="*/ 169988 w 340624"/>
                <a:gd name="connsiteY25" fmla="*/ 0 h 31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40624" h="319731">
                  <a:moveTo>
                    <a:pt x="169988" y="0"/>
                  </a:moveTo>
                  <a:cubicBezTo>
                    <a:pt x="161444" y="0"/>
                    <a:pt x="152899" y="4634"/>
                    <a:pt x="149101" y="12975"/>
                  </a:cubicBezTo>
                  <a:lnTo>
                    <a:pt x="114922" y="81555"/>
                  </a:lnTo>
                  <a:cubicBezTo>
                    <a:pt x="111125" y="88042"/>
                    <a:pt x="104479" y="92676"/>
                    <a:pt x="96883" y="94529"/>
                  </a:cubicBezTo>
                  <a:lnTo>
                    <a:pt x="19980" y="105650"/>
                  </a:lnTo>
                  <a:cubicBezTo>
                    <a:pt x="992" y="108431"/>
                    <a:pt x="-6603" y="131599"/>
                    <a:pt x="6689" y="144574"/>
                  </a:cubicBezTo>
                  <a:lnTo>
                    <a:pt x="61755" y="197399"/>
                  </a:lnTo>
                  <a:cubicBezTo>
                    <a:pt x="67451" y="202960"/>
                    <a:pt x="70300" y="210374"/>
                    <a:pt x="68401" y="217788"/>
                  </a:cubicBezTo>
                  <a:lnTo>
                    <a:pt x="55109" y="292855"/>
                  </a:lnTo>
                  <a:cubicBezTo>
                    <a:pt x="52261" y="307683"/>
                    <a:pt x="64603" y="319731"/>
                    <a:pt x="77895" y="319731"/>
                  </a:cubicBezTo>
                  <a:cubicBezTo>
                    <a:pt x="81693" y="319731"/>
                    <a:pt x="85490" y="318804"/>
                    <a:pt x="89288" y="316951"/>
                  </a:cubicBezTo>
                  <a:lnTo>
                    <a:pt x="158595" y="281734"/>
                  </a:lnTo>
                  <a:cubicBezTo>
                    <a:pt x="162393" y="279881"/>
                    <a:pt x="166191" y="278954"/>
                    <a:pt x="169988" y="278954"/>
                  </a:cubicBezTo>
                  <a:cubicBezTo>
                    <a:pt x="173786" y="278954"/>
                    <a:pt x="177584" y="279881"/>
                    <a:pt x="181381" y="281734"/>
                  </a:cubicBezTo>
                  <a:lnTo>
                    <a:pt x="250689" y="316951"/>
                  </a:lnTo>
                  <a:cubicBezTo>
                    <a:pt x="254487" y="318804"/>
                    <a:pt x="258284" y="319731"/>
                    <a:pt x="262082" y="319731"/>
                  </a:cubicBezTo>
                  <a:cubicBezTo>
                    <a:pt x="275374" y="319731"/>
                    <a:pt x="287716" y="307683"/>
                    <a:pt x="284868" y="292855"/>
                  </a:cubicBezTo>
                  <a:lnTo>
                    <a:pt x="270627" y="217788"/>
                  </a:lnTo>
                  <a:cubicBezTo>
                    <a:pt x="269677" y="210374"/>
                    <a:pt x="271576" y="202960"/>
                    <a:pt x="277273" y="197399"/>
                  </a:cubicBezTo>
                  <a:lnTo>
                    <a:pt x="333288" y="144574"/>
                  </a:lnTo>
                  <a:cubicBezTo>
                    <a:pt x="347530" y="131599"/>
                    <a:pt x="339934" y="108431"/>
                    <a:pt x="319996" y="105650"/>
                  </a:cubicBezTo>
                  <a:lnTo>
                    <a:pt x="243094" y="94529"/>
                  </a:lnTo>
                  <a:cubicBezTo>
                    <a:pt x="235498" y="93602"/>
                    <a:pt x="228852" y="88969"/>
                    <a:pt x="225055" y="81555"/>
                  </a:cubicBezTo>
                  <a:lnTo>
                    <a:pt x="190876" y="12975"/>
                  </a:lnTo>
                  <a:cubicBezTo>
                    <a:pt x="186129" y="4634"/>
                    <a:pt x="177584" y="0"/>
                    <a:pt x="169988" y="0"/>
                  </a:cubicBezTo>
                  <a:lnTo>
                    <a:pt x="169988" y="0"/>
                  </a:lnTo>
                  <a:close/>
                </a:path>
              </a:pathLst>
            </a:custGeom>
            <a:solidFill>
              <a:schemeClr val="bg2"/>
            </a:solidFill>
            <a:ln w="94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51" name="Freeform 50">
              <a:extLst>
                <a:ext uri="{FF2B5EF4-FFF2-40B4-BE49-F238E27FC236}">
                  <a16:creationId xmlns:a16="http://schemas.microsoft.com/office/drawing/2014/main" id="{34DA4143-DFD2-743E-2B19-0EDF3D46C367}"/>
                </a:ext>
              </a:extLst>
            </p:cNvPr>
            <p:cNvSpPr/>
            <p:nvPr/>
          </p:nvSpPr>
          <p:spPr>
            <a:xfrm>
              <a:off x="4617750" y="2724427"/>
              <a:ext cx="340624" cy="319731"/>
            </a:xfrm>
            <a:custGeom>
              <a:avLst/>
              <a:gdLst>
                <a:gd name="connsiteX0" fmla="*/ 169988 w 340624"/>
                <a:gd name="connsiteY0" fmla="*/ 0 h 319731"/>
                <a:gd name="connsiteX1" fmla="*/ 149101 w 340624"/>
                <a:gd name="connsiteY1" fmla="*/ 12975 h 319731"/>
                <a:gd name="connsiteX2" fmla="*/ 114922 w 340624"/>
                <a:gd name="connsiteY2" fmla="*/ 81555 h 319731"/>
                <a:gd name="connsiteX3" fmla="*/ 96883 w 340624"/>
                <a:gd name="connsiteY3" fmla="*/ 94529 h 319731"/>
                <a:gd name="connsiteX4" fmla="*/ 19980 w 340624"/>
                <a:gd name="connsiteY4" fmla="*/ 105650 h 319731"/>
                <a:gd name="connsiteX5" fmla="*/ 6689 w 340624"/>
                <a:gd name="connsiteY5" fmla="*/ 144574 h 319731"/>
                <a:gd name="connsiteX6" fmla="*/ 61755 w 340624"/>
                <a:gd name="connsiteY6" fmla="*/ 197399 h 319731"/>
                <a:gd name="connsiteX7" fmla="*/ 68401 w 340624"/>
                <a:gd name="connsiteY7" fmla="*/ 217788 h 319731"/>
                <a:gd name="connsiteX8" fmla="*/ 55109 w 340624"/>
                <a:gd name="connsiteY8" fmla="*/ 292855 h 319731"/>
                <a:gd name="connsiteX9" fmla="*/ 77895 w 340624"/>
                <a:gd name="connsiteY9" fmla="*/ 319731 h 319731"/>
                <a:gd name="connsiteX10" fmla="*/ 89288 w 340624"/>
                <a:gd name="connsiteY10" fmla="*/ 316951 h 319731"/>
                <a:gd name="connsiteX11" fmla="*/ 158595 w 340624"/>
                <a:gd name="connsiteY11" fmla="*/ 281734 h 319731"/>
                <a:gd name="connsiteX12" fmla="*/ 169988 w 340624"/>
                <a:gd name="connsiteY12" fmla="*/ 278954 h 319731"/>
                <a:gd name="connsiteX13" fmla="*/ 181381 w 340624"/>
                <a:gd name="connsiteY13" fmla="*/ 281734 h 319731"/>
                <a:gd name="connsiteX14" fmla="*/ 250689 w 340624"/>
                <a:gd name="connsiteY14" fmla="*/ 316951 h 319731"/>
                <a:gd name="connsiteX15" fmla="*/ 262082 w 340624"/>
                <a:gd name="connsiteY15" fmla="*/ 319731 h 319731"/>
                <a:gd name="connsiteX16" fmla="*/ 284868 w 340624"/>
                <a:gd name="connsiteY16" fmla="*/ 292855 h 319731"/>
                <a:gd name="connsiteX17" fmla="*/ 270627 w 340624"/>
                <a:gd name="connsiteY17" fmla="*/ 217788 h 319731"/>
                <a:gd name="connsiteX18" fmla="*/ 277273 w 340624"/>
                <a:gd name="connsiteY18" fmla="*/ 197399 h 319731"/>
                <a:gd name="connsiteX19" fmla="*/ 333288 w 340624"/>
                <a:gd name="connsiteY19" fmla="*/ 144574 h 319731"/>
                <a:gd name="connsiteX20" fmla="*/ 319996 w 340624"/>
                <a:gd name="connsiteY20" fmla="*/ 105650 h 319731"/>
                <a:gd name="connsiteX21" fmla="*/ 243094 w 340624"/>
                <a:gd name="connsiteY21" fmla="*/ 94529 h 319731"/>
                <a:gd name="connsiteX22" fmla="*/ 225055 w 340624"/>
                <a:gd name="connsiteY22" fmla="*/ 81555 h 319731"/>
                <a:gd name="connsiteX23" fmla="*/ 190876 w 340624"/>
                <a:gd name="connsiteY23" fmla="*/ 12975 h 319731"/>
                <a:gd name="connsiteX24" fmla="*/ 169988 w 340624"/>
                <a:gd name="connsiteY24" fmla="*/ 0 h 319731"/>
                <a:gd name="connsiteX25" fmla="*/ 169988 w 340624"/>
                <a:gd name="connsiteY25" fmla="*/ 0 h 31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40624" h="319731">
                  <a:moveTo>
                    <a:pt x="169988" y="0"/>
                  </a:moveTo>
                  <a:cubicBezTo>
                    <a:pt x="161444" y="0"/>
                    <a:pt x="152899" y="4634"/>
                    <a:pt x="149101" y="12975"/>
                  </a:cubicBezTo>
                  <a:lnTo>
                    <a:pt x="114922" y="81555"/>
                  </a:lnTo>
                  <a:cubicBezTo>
                    <a:pt x="111125" y="88042"/>
                    <a:pt x="104479" y="92676"/>
                    <a:pt x="96883" y="94529"/>
                  </a:cubicBezTo>
                  <a:lnTo>
                    <a:pt x="19980" y="105650"/>
                  </a:lnTo>
                  <a:cubicBezTo>
                    <a:pt x="992" y="108431"/>
                    <a:pt x="-6603" y="131599"/>
                    <a:pt x="6689" y="144574"/>
                  </a:cubicBezTo>
                  <a:lnTo>
                    <a:pt x="61755" y="197399"/>
                  </a:lnTo>
                  <a:cubicBezTo>
                    <a:pt x="67451" y="202960"/>
                    <a:pt x="70300" y="210374"/>
                    <a:pt x="68401" y="217788"/>
                  </a:cubicBezTo>
                  <a:lnTo>
                    <a:pt x="55109" y="292855"/>
                  </a:lnTo>
                  <a:cubicBezTo>
                    <a:pt x="52261" y="307683"/>
                    <a:pt x="64603" y="319731"/>
                    <a:pt x="77895" y="319731"/>
                  </a:cubicBezTo>
                  <a:cubicBezTo>
                    <a:pt x="81693" y="319731"/>
                    <a:pt x="85490" y="318804"/>
                    <a:pt x="89288" y="316951"/>
                  </a:cubicBezTo>
                  <a:lnTo>
                    <a:pt x="158595" y="281734"/>
                  </a:lnTo>
                  <a:cubicBezTo>
                    <a:pt x="162393" y="279881"/>
                    <a:pt x="166191" y="278954"/>
                    <a:pt x="169988" y="278954"/>
                  </a:cubicBezTo>
                  <a:cubicBezTo>
                    <a:pt x="173786" y="278954"/>
                    <a:pt x="177584" y="279881"/>
                    <a:pt x="181381" y="281734"/>
                  </a:cubicBezTo>
                  <a:lnTo>
                    <a:pt x="250689" y="316951"/>
                  </a:lnTo>
                  <a:cubicBezTo>
                    <a:pt x="254487" y="318804"/>
                    <a:pt x="258284" y="319731"/>
                    <a:pt x="262082" y="319731"/>
                  </a:cubicBezTo>
                  <a:cubicBezTo>
                    <a:pt x="275374" y="319731"/>
                    <a:pt x="287716" y="307683"/>
                    <a:pt x="284868" y="292855"/>
                  </a:cubicBezTo>
                  <a:lnTo>
                    <a:pt x="270627" y="217788"/>
                  </a:lnTo>
                  <a:cubicBezTo>
                    <a:pt x="269677" y="210374"/>
                    <a:pt x="271576" y="202960"/>
                    <a:pt x="277273" y="197399"/>
                  </a:cubicBezTo>
                  <a:lnTo>
                    <a:pt x="333288" y="144574"/>
                  </a:lnTo>
                  <a:cubicBezTo>
                    <a:pt x="347529" y="131599"/>
                    <a:pt x="339934" y="108431"/>
                    <a:pt x="319996" y="105650"/>
                  </a:cubicBezTo>
                  <a:lnTo>
                    <a:pt x="243094" y="94529"/>
                  </a:lnTo>
                  <a:cubicBezTo>
                    <a:pt x="235498" y="93602"/>
                    <a:pt x="228852" y="88969"/>
                    <a:pt x="225055" y="81555"/>
                  </a:cubicBezTo>
                  <a:lnTo>
                    <a:pt x="190876" y="12975"/>
                  </a:lnTo>
                  <a:cubicBezTo>
                    <a:pt x="186129" y="4634"/>
                    <a:pt x="177584" y="0"/>
                    <a:pt x="169988" y="0"/>
                  </a:cubicBezTo>
                  <a:lnTo>
                    <a:pt x="169988" y="0"/>
                  </a:lnTo>
                  <a:close/>
                </a:path>
              </a:pathLst>
            </a:custGeom>
            <a:solidFill>
              <a:schemeClr val="bg2"/>
            </a:solidFill>
            <a:ln w="94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52" name="Freeform 51">
              <a:extLst>
                <a:ext uri="{FF2B5EF4-FFF2-40B4-BE49-F238E27FC236}">
                  <a16:creationId xmlns:a16="http://schemas.microsoft.com/office/drawing/2014/main" id="{58A0ACEB-22BA-43AC-C696-9D157816D07B}"/>
                </a:ext>
              </a:extLst>
            </p:cNvPr>
            <p:cNvSpPr/>
            <p:nvPr/>
          </p:nvSpPr>
          <p:spPr>
            <a:xfrm>
              <a:off x="5016505" y="2724427"/>
              <a:ext cx="340624" cy="319731"/>
            </a:xfrm>
            <a:custGeom>
              <a:avLst/>
              <a:gdLst>
                <a:gd name="connsiteX0" fmla="*/ 169988 w 340624"/>
                <a:gd name="connsiteY0" fmla="*/ 0 h 319731"/>
                <a:gd name="connsiteX1" fmla="*/ 149101 w 340624"/>
                <a:gd name="connsiteY1" fmla="*/ 12975 h 319731"/>
                <a:gd name="connsiteX2" fmla="*/ 114922 w 340624"/>
                <a:gd name="connsiteY2" fmla="*/ 81555 h 319731"/>
                <a:gd name="connsiteX3" fmla="*/ 96883 w 340624"/>
                <a:gd name="connsiteY3" fmla="*/ 94529 h 319731"/>
                <a:gd name="connsiteX4" fmla="*/ 19980 w 340624"/>
                <a:gd name="connsiteY4" fmla="*/ 105650 h 319731"/>
                <a:gd name="connsiteX5" fmla="*/ 6689 w 340624"/>
                <a:gd name="connsiteY5" fmla="*/ 144574 h 319731"/>
                <a:gd name="connsiteX6" fmla="*/ 61755 w 340624"/>
                <a:gd name="connsiteY6" fmla="*/ 197399 h 319731"/>
                <a:gd name="connsiteX7" fmla="*/ 68401 w 340624"/>
                <a:gd name="connsiteY7" fmla="*/ 217788 h 319731"/>
                <a:gd name="connsiteX8" fmla="*/ 55109 w 340624"/>
                <a:gd name="connsiteY8" fmla="*/ 292855 h 319731"/>
                <a:gd name="connsiteX9" fmla="*/ 77895 w 340624"/>
                <a:gd name="connsiteY9" fmla="*/ 319731 h 319731"/>
                <a:gd name="connsiteX10" fmla="*/ 89288 w 340624"/>
                <a:gd name="connsiteY10" fmla="*/ 316951 h 319731"/>
                <a:gd name="connsiteX11" fmla="*/ 158595 w 340624"/>
                <a:gd name="connsiteY11" fmla="*/ 281734 h 319731"/>
                <a:gd name="connsiteX12" fmla="*/ 169988 w 340624"/>
                <a:gd name="connsiteY12" fmla="*/ 278954 h 319731"/>
                <a:gd name="connsiteX13" fmla="*/ 181381 w 340624"/>
                <a:gd name="connsiteY13" fmla="*/ 281734 h 319731"/>
                <a:gd name="connsiteX14" fmla="*/ 250689 w 340624"/>
                <a:gd name="connsiteY14" fmla="*/ 316951 h 319731"/>
                <a:gd name="connsiteX15" fmla="*/ 262082 w 340624"/>
                <a:gd name="connsiteY15" fmla="*/ 319731 h 319731"/>
                <a:gd name="connsiteX16" fmla="*/ 284868 w 340624"/>
                <a:gd name="connsiteY16" fmla="*/ 292855 h 319731"/>
                <a:gd name="connsiteX17" fmla="*/ 270627 w 340624"/>
                <a:gd name="connsiteY17" fmla="*/ 217788 h 319731"/>
                <a:gd name="connsiteX18" fmla="*/ 277273 w 340624"/>
                <a:gd name="connsiteY18" fmla="*/ 197399 h 319731"/>
                <a:gd name="connsiteX19" fmla="*/ 333288 w 340624"/>
                <a:gd name="connsiteY19" fmla="*/ 144574 h 319731"/>
                <a:gd name="connsiteX20" fmla="*/ 319996 w 340624"/>
                <a:gd name="connsiteY20" fmla="*/ 105650 h 319731"/>
                <a:gd name="connsiteX21" fmla="*/ 243094 w 340624"/>
                <a:gd name="connsiteY21" fmla="*/ 94529 h 319731"/>
                <a:gd name="connsiteX22" fmla="*/ 225055 w 340624"/>
                <a:gd name="connsiteY22" fmla="*/ 81555 h 319731"/>
                <a:gd name="connsiteX23" fmla="*/ 190876 w 340624"/>
                <a:gd name="connsiteY23" fmla="*/ 12975 h 319731"/>
                <a:gd name="connsiteX24" fmla="*/ 169988 w 340624"/>
                <a:gd name="connsiteY24" fmla="*/ 0 h 319731"/>
                <a:gd name="connsiteX25" fmla="*/ 169988 w 340624"/>
                <a:gd name="connsiteY25" fmla="*/ 0 h 31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40624" h="319731">
                  <a:moveTo>
                    <a:pt x="169988" y="0"/>
                  </a:moveTo>
                  <a:cubicBezTo>
                    <a:pt x="161444" y="0"/>
                    <a:pt x="152899" y="4634"/>
                    <a:pt x="149101" y="12975"/>
                  </a:cubicBezTo>
                  <a:lnTo>
                    <a:pt x="114922" y="81555"/>
                  </a:lnTo>
                  <a:cubicBezTo>
                    <a:pt x="111125" y="88042"/>
                    <a:pt x="104479" y="92676"/>
                    <a:pt x="96883" y="94529"/>
                  </a:cubicBezTo>
                  <a:lnTo>
                    <a:pt x="19980" y="105650"/>
                  </a:lnTo>
                  <a:cubicBezTo>
                    <a:pt x="992" y="108431"/>
                    <a:pt x="-6603" y="131599"/>
                    <a:pt x="6689" y="144574"/>
                  </a:cubicBezTo>
                  <a:lnTo>
                    <a:pt x="61755" y="197399"/>
                  </a:lnTo>
                  <a:cubicBezTo>
                    <a:pt x="67451" y="202960"/>
                    <a:pt x="70300" y="210374"/>
                    <a:pt x="68401" y="217788"/>
                  </a:cubicBezTo>
                  <a:lnTo>
                    <a:pt x="55109" y="292855"/>
                  </a:lnTo>
                  <a:cubicBezTo>
                    <a:pt x="52261" y="307683"/>
                    <a:pt x="64603" y="319731"/>
                    <a:pt x="77895" y="319731"/>
                  </a:cubicBezTo>
                  <a:cubicBezTo>
                    <a:pt x="81693" y="319731"/>
                    <a:pt x="85490" y="318804"/>
                    <a:pt x="89288" y="316951"/>
                  </a:cubicBezTo>
                  <a:lnTo>
                    <a:pt x="158595" y="281734"/>
                  </a:lnTo>
                  <a:cubicBezTo>
                    <a:pt x="162393" y="279881"/>
                    <a:pt x="166191" y="278954"/>
                    <a:pt x="169988" y="278954"/>
                  </a:cubicBezTo>
                  <a:cubicBezTo>
                    <a:pt x="173786" y="278954"/>
                    <a:pt x="177584" y="279881"/>
                    <a:pt x="181381" y="281734"/>
                  </a:cubicBezTo>
                  <a:lnTo>
                    <a:pt x="250689" y="316951"/>
                  </a:lnTo>
                  <a:cubicBezTo>
                    <a:pt x="254487" y="318804"/>
                    <a:pt x="258284" y="319731"/>
                    <a:pt x="262082" y="319731"/>
                  </a:cubicBezTo>
                  <a:cubicBezTo>
                    <a:pt x="275374" y="319731"/>
                    <a:pt x="287716" y="307683"/>
                    <a:pt x="284868" y="292855"/>
                  </a:cubicBezTo>
                  <a:lnTo>
                    <a:pt x="270627" y="217788"/>
                  </a:lnTo>
                  <a:cubicBezTo>
                    <a:pt x="269677" y="210374"/>
                    <a:pt x="271576" y="202960"/>
                    <a:pt x="277273" y="197399"/>
                  </a:cubicBezTo>
                  <a:lnTo>
                    <a:pt x="333288" y="144574"/>
                  </a:lnTo>
                  <a:cubicBezTo>
                    <a:pt x="347529" y="131599"/>
                    <a:pt x="339934" y="108431"/>
                    <a:pt x="319996" y="105650"/>
                  </a:cubicBezTo>
                  <a:lnTo>
                    <a:pt x="243094" y="94529"/>
                  </a:lnTo>
                  <a:cubicBezTo>
                    <a:pt x="235498" y="93602"/>
                    <a:pt x="228852" y="88969"/>
                    <a:pt x="225055" y="81555"/>
                  </a:cubicBezTo>
                  <a:lnTo>
                    <a:pt x="190876" y="12975"/>
                  </a:lnTo>
                  <a:cubicBezTo>
                    <a:pt x="186129" y="4634"/>
                    <a:pt x="177584" y="0"/>
                    <a:pt x="169988" y="0"/>
                  </a:cubicBezTo>
                  <a:lnTo>
                    <a:pt x="169988" y="0"/>
                  </a:lnTo>
                  <a:close/>
                </a:path>
              </a:pathLst>
            </a:custGeom>
            <a:solidFill>
              <a:schemeClr val="bg2"/>
            </a:solidFill>
            <a:ln w="94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grpSp>
          <p:nvGrpSpPr>
            <p:cNvPr id="53" name="Graphic 46">
              <a:extLst>
                <a:ext uri="{FF2B5EF4-FFF2-40B4-BE49-F238E27FC236}">
                  <a16:creationId xmlns:a16="http://schemas.microsoft.com/office/drawing/2014/main" id="{86031850-F4CF-FF87-6315-CFE4BF8DB51F}"/>
                </a:ext>
              </a:extLst>
            </p:cNvPr>
            <p:cNvGrpSpPr/>
            <p:nvPr/>
          </p:nvGrpSpPr>
          <p:grpSpPr>
            <a:xfrm>
              <a:off x="5416210" y="2724427"/>
              <a:ext cx="340624" cy="320657"/>
              <a:chOff x="5416210" y="2724427"/>
              <a:chExt cx="340624" cy="320657"/>
            </a:xfrm>
            <a:solidFill>
              <a:schemeClr val="bg2"/>
            </a:solidFill>
          </p:grpSpPr>
          <p:sp>
            <p:nvSpPr>
              <p:cNvPr id="55" name="Freeform 54">
                <a:extLst>
                  <a:ext uri="{FF2B5EF4-FFF2-40B4-BE49-F238E27FC236}">
                    <a16:creationId xmlns:a16="http://schemas.microsoft.com/office/drawing/2014/main" id="{26EE42C7-47BE-0E8B-571E-FA1676B07906}"/>
                  </a:ext>
                </a:extLst>
              </p:cNvPr>
              <p:cNvSpPr/>
              <p:nvPr/>
            </p:nvSpPr>
            <p:spPr>
              <a:xfrm>
                <a:off x="5641265" y="2806908"/>
                <a:ext cx="115569" cy="238176"/>
              </a:xfrm>
              <a:custGeom>
                <a:avLst/>
                <a:gdLst>
                  <a:gd name="connsiteX0" fmla="*/ 108234 w 115569"/>
                  <a:gd name="connsiteY0" fmla="*/ 62093 h 238176"/>
                  <a:gd name="connsiteX1" fmla="*/ 94942 w 115569"/>
                  <a:gd name="connsiteY1" fmla="*/ 23169 h 238176"/>
                  <a:gd name="connsiteX2" fmla="*/ 18039 w 115569"/>
                  <a:gd name="connsiteY2" fmla="*/ 12048 h 238176"/>
                  <a:gd name="connsiteX3" fmla="*/ 0 w 115569"/>
                  <a:gd name="connsiteY3" fmla="*/ 0 h 238176"/>
                  <a:gd name="connsiteX4" fmla="*/ 0 w 115569"/>
                  <a:gd name="connsiteY4" fmla="*/ 20389 h 238176"/>
                  <a:gd name="connsiteX5" fmla="*/ 15191 w 115569"/>
                  <a:gd name="connsiteY5" fmla="*/ 25949 h 238176"/>
                  <a:gd name="connsiteX6" fmla="*/ 93043 w 115569"/>
                  <a:gd name="connsiteY6" fmla="*/ 37070 h 238176"/>
                  <a:gd name="connsiteX7" fmla="*/ 99689 w 115569"/>
                  <a:gd name="connsiteY7" fmla="*/ 42631 h 238176"/>
                  <a:gd name="connsiteX8" fmla="*/ 97790 w 115569"/>
                  <a:gd name="connsiteY8" fmla="*/ 50972 h 238176"/>
                  <a:gd name="connsiteX9" fmla="*/ 41774 w 115569"/>
                  <a:gd name="connsiteY9" fmla="*/ 103797 h 238176"/>
                  <a:gd name="connsiteX10" fmla="*/ 30381 w 115569"/>
                  <a:gd name="connsiteY10" fmla="*/ 137160 h 238176"/>
                  <a:gd name="connsiteX11" fmla="*/ 43673 w 115569"/>
                  <a:gd name="connsiteY11" fmla="*/ 212227 h 238176"/>
                  <a:gd name="connsiteX12" fmla="*/ 41774 w 115569"/>
                  <a:gd name="connsiteY12" fmla="*/ 218715 h 238176"/>
                  <a:gd name="connsiteX13" fmla="*/ 36078 w 115569"/>
                  <a:gd name="connsiteY13" fmla="*/ 222422 h 238176"/>
                  <a:gd name="connsiteX14" fmla="*/ 32280 w 115569"/>
                  <a:gd name="connsiteY14" fmla="*/ 221495 h 238176"/>
                  <a:gd name="connsiteX15" fmla="*/ 0 w 115569"/>
                  <a:gd name="connsiteY15" fmla="*/ 205740 h 238176"/>
                  <a:gd name="connsiteX16" fmla="*/ 0 w 115569"/>
                  <a:gd name="connsiteY16" fmla="*/ 222422 h 238176"/>
                  <a:gd name="connsiteX17" fmla="*/ 25634 w 115569"/>
                  <a:gd name="connsiteY17" fmla="*/ 235396 h 238176"/>
                  <a:gd name="connsiteX18" fmla="*/ 37027 w 115569"/>
                  <a:gd name="connsiteY18" fmla="*/ 238177 h 238176"/>
                  <a:gd name="connsiteX19" fmla="*/ 59813 w 115569"/>
                  <a:gd name="connsiteY19" fmla="*/ 211301 h 238176"/>
                  <a:gd name="connsiteX20" fmla="*/ 45572 w 115569"/>
                  <a:gd name="connsiteY20" fmla="*/ 136233 h 238176"/>
                  <a:gd name="connsiteX21" fmla="*/ 52218 w 115569"/>
                  <a:gd name="connsiteY21" fmla="*/ 115845 h 238176"/>
                  <a:gd name="connsiteX22" fmla="*/ 108234 w 115569"/>
                  <a:gd name="connsiteY22" fmla="*/ 62093 h 23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5569" h="238176">
                    <a:moveTo>
                      <a:pt x="108234" y="62093"/>
                    </a:moveTo>
                    <a:cubicBezTo>
                      <a:pt x="122475" y="49118"/>
                      <a:pt x="114880" y="25949"/>
                      <a:pt x="94942" y="23169"/>
                    </a:cubicBezTo>
                    <a:lnTo>
                      <a:pt x="18039" y="12048"/>
                    </a:lnTo>
                    <a:cubicBezTo>
                      <a:pt x="10444" y="11121"/>
                      <a:pt x="3798" y="6487"/>
                      <a:pt x="0" y="0"/>
                    </a:cubicBezTo>
                    <a:lnTo>
                      <a:pt x="0" y="20389"/>
                    </a:lnTo>
                    <a:cubicBezTo>
                      <a:pt x="4747" y="23169"/>
                      <a:pt x="9494" y="25022"/>
                      <a:pt x="15191" y="25949"/>
                    </a:cubicBezTo>
                    <a:lnTo>
                      <a:pt x="93043" y="37070"/>
                    </a:lnTo>
                    <a:cubicBezTo>
                      <a:pt x="97790" y="37997"/>
                      <a:pt x="99689" y="41704"/>
                      <a:pt x="99689" y="42631"/>
                    </a:cubicBezTo>
                    <a:cubicBezTo>
                      <a:pt x="100638" y="44484"/>
                      <a:pt x="100638" y="48191"/>
                      <a:pt x="97790" y="50972"/>
                    </a:cubicBezTo>
                    <a:lnTo>
                      <a:pt x="41774" y="103797"/>
                    </a:lnTo>
                    <a:cubicBezTo>
                      <a:pt x="32280" y="112138"/>
                      <a:pt x="28483" y="125112"/>
                      <a:pt x="30381" y="137160"/>
                    </a:cubicBezTo>
                    <a:lnTo>
                      <a:pt x="43673" y="212227"/>
                    </a:lnTo>
                    <a:cubicBezTo>
                      <a:pt x="44623" y="215008"/>
                      <a:pt x="42724" y="217788"/>
                      <a:pt x="41774" y="218715"/>
                    </a:cubicBezTo>
                    <a:cubicBezTo>
                      <a:pt x="40825" y="221495"/>
                      <a:pt x="37977" y="222422"/>
                      <a:pt x="36078" y="222422"/>
                    </a:cubicBezTo>
                    <a:cubicBezTo>
                      <a:pt x="35129" y="222422"/>
                      <a:pt x="33230" y="222422"/>
                      <a:pt x="32280" y="221495"/>
                    </a:cubicBezTo>
                    <a:lnTo>
                      <a:pt x="0" y="205740"/>
                    </a:lnTo>
                    <a:lnTo>
                      <a:pt x="0" y="222422"/>
                    </a:lnTo>
                    <a:lnTo>
                      <a:pt x="25634" y="235396"/>
                    </a:lnTo>
                    <a:cubicBezTo>
                      <a:pt x="29432" y="237250"/>
                      <a:pt x="33230" y="238177"/>
                      <a:pt x="37027" y="238177"/>
                    </a:cubicBezTo>
                    <a:cubicBezTo>
                      <a:pt x="50319" y="238177"/>
                      <a:pt x="62662" y="226129"/>
                      <a:pt x="59813" y="211301"/>
                    </a:cubicBezTo>
                    <a:lnTo>
                      <a:pt x="45572" y="136233"/>
                    </a:lnTo>
                    <a:cubicBezTo>
                      <a:pt x="44623" y="128819"/>
                      <a:pt x="46522" y="121405"/>
                      <a:pt x="52218" y="115845"/>
                    </a:cubicBezTo>
                    <a:lnTo>
                      <a:pt x="108234" y="62093"/>
                    </a:lnTo>
                    <a:close/>
                  </a:path>
                </a:pathLst>
              </a:custGeom>
              <a:solidFill>
                <a:schemeClr val="bg2"/>
              </a:solidFill>
              <a:ln w="94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56" name="Freeform 55">
                <a:extLst>
                  <a:ext uri="{FF2B5EF4-FFF2-40B4-BE49-F238E27FC236}">
                    <a16:creationId xmlns:a16="http://schemas.microsoft.com/office/drawing/2014/main" id="{24086FE3-FFF6-E6B0-4640-260C7FFAF3D2}"/>
                  </a:ext>
                </a:extLst>
              </p:cNvPr>
              <p:cNvSpPr/>
              <p:nvPr/>
            </p:nvSpPr>
            <p:spPr>
              <a:xfrm>
                <a:off x="5429645" y="2739255"/>
                <a:ext cx="211619" cy="290074"/>
              </a:xfrm>
              <a:custGeom>
                <a:avLst/>
                <a:gdLst>
                  <a:gd name="connsiteX0" fmla="*/ 198328 w 211619"/>
                  <a:gd name="connsiteY0" fmla="*/ 73214 h 290074"/>
                  <a:gd name="connsiteX1" fmla="*/ 164149 w 211619"/>
                  <a:gd name="connsiteY1" fmla="*/ 4634 h 290074"/>
                  <a:gd name="connsiteX2" fmla="*/ 156554 w 211619"/>
                  <a:gd name="connsiteY2" fmla="*/ 0 h 290074"/>
                  <a:gd name="connsiteX3" fmla="*/ 147060 w 211619"/>
                  <a:gd name="connsiteY3" fmla="*/ 4634 h 290074"/>
                  <a:gd name="connsiteX4" fmla="*/ 112880 w 211619"/>
                  <a:gd name="connsiteY4" fmla="*/ 73214 h 290074"/>
                  <a:gd name="connsiteX5" fmla="*/ 84398 w 211619"/>
                  <a:gd name="connsiteY5" fmla="*/ 93602 h 290074"/>
                  <a:gd name="connsiteX6" fmla="*/ 7495 w 211619"/>
                  <a:gd name="connsiteY6" fmla="*/ 104724 h 290074"/>
                  <a:gd name="connsiteX7" fmla="*/ 849 w 211619"/>
                  <a:gd name="connsiteY7" fmla="*/ 111211 h 290074"/>
                  <a:gd name="connsiteX8" fmla="*/ 2748 w 211619"/>
                  <a:gd name="connsiteY8" fmla="*/ 119552 h 290074"/>
                  <a:gd name="connsiteX9" fmla="*/ 58764 w 211619"/>
                  <a:gd name="connsiteY9" fmla="*/ 172377 h 290074"/>
                  <a:gd name="connsiteX10" fmla="*/ 70157 w 211619"/>
                  <a:gd name="connsiteY10" fmla="*/ 205740 h 290074"/>
                  <a:gd name="connsiteX11" fmla="*/ 56865 w 211619"/>
                  <a:gd name="connsiteY11" fmla="*/ 280807 h 290074"/>
                  <a:gd name="connsiteX12" fmla="*/ 58764 w 211619"/>
                  <a:gd name="connsiteY12" fmla="*/ 287295 h 290074"/>
                  <a:gd name="connsiteX13" fmla="*/ 65410 w 211619"/>
                  <a:gd name="connsiteY13" fmla="*/ 290075 h 290074"/>
                  <a:gd name="connsiteX14" fmla="*/ 69207 w 211619"/>
                  <a:gd name="connsiteY14" fmla="*/ 289148 h 290074"/>
                  <a:gd name="connsiteX15" fmla="*/ 138515 w 211619"/>
                  <a:gd name="connsiteY15" fmla="*/ 253931 h 290074"/>
                  <a:gd name="connsiteX16" fmla="*/ 156554 w 211619"/>
                  <a:gd name="connsiteY16" fmla="*/ 249298 h 290074"/>
                  <a:gd name="connsiteX17" fmla="*/ 174593 w 211619"/>
                  <a:gd name="connsiteY17" fmla="*/ 253931 h 290074"/>
                  <a:gd name="connsiteX18" fmla="*/ 211620 w 211619"/>
                  <a:gd name="connsiteY18" fmla="*/ 273393 h 290074"/>
                  <a:gd name="connsiteX19" fmla="*/ 211620 w 211619"/>
                  <a:gd name="connsiteY19" fmla="*/ 88042 h 290074"/>
                  <a:gd name="connsiteX20" fmla="*/ 198328 w 211619"/>
                  <a:gd name="connsiteY20" fmla="*/ 73214 h 290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1619" h="290074">
                    <a:moveTo>
                      <a:pt x="198328" y="73214"/>
                    </a:moveTo>
                    <a:lnTo>
                      <a:pt x="164149" y="4634"/>
                    </a:lnTo>
                    <a:cubicBezTo>
                      <a:pt x="162250" y="0"/>
                      <a:pt x="158453" y="0"/>
                      <a:pt x="156554" y="0"/>
                    </a:cubicBezTo>
                    <a:cubicBezTo>
                      <a:pt x="154655" y="0"/>
                      <a:pt x="150857" y="0"/>
                      <a:pt x="147060" y="4634"/>
                    </a:cubicBezTo>
                    <a:lnTo>
                      <a:pt x="112880" y="73214"/>
                    </a:lnTo>
                    <a:cubicBezTo>
                      <a:pt x="108133" y="84335"/>
                      <a:pt x="96740" y="91749"/>
                      <a:pt x="84398" y="93602"/>
                    </a:cubicBezTo>
                    <a:lnTo>
                      <a:pt x="7495" y="104724"/>
                    </a:lnTo>
                    <a:cubicBezTo>
                      <a:pt x="2748" y="104724"/>
                      <a:pt x="849" y="108431"/>
                      <a:pt x="849" y="111211"/>
                    </a:cubicBezTo>
                    <a:cubicBezTo>
                      <a:pt x="-100" y="112138"/>
                      <a:pt x="-1050" y="115845"/>
                      <a:pt x="2748" y="119552"/>
                    </a:cubicBezTo>
                    <a:lnTo>
                      <a:pt x="58764" y="172377"/>
                    </a:lnTo>
                    <a:cubicBezTo>
                      <a:pt x="68258" y="180718"/>
                      <a:pt x="72055" y="193692"/>
                      <a:pt x="70157" y="205740"/>
                    </a:cubicBezTo>
                    <a:lnTo>
                      <a:pt x="56865" y="280807"/>
                    </a:lnTo>
                    <a:cubicBezTo>
                      <a:pt x="55915" y="283588"/>
                      <a:pt x="57814" y="286368"/>
                      <a:pt x="58764" y="287295"/>
                    </a:cubicBezTo>
                    <a:cubicBezTo>
                      <a:pt x="60662" y="289148"/>
                      <a:pt x="62561" y="290075"/>
                      <a:pt x="65410" y="290075"/>
                    </a:cubicBezTo>
                    <a:cubicBezTo>
                      <a:pt x="66359" y="290075"/>
                      <a:pt x="68258" y="290075"/>
                      <a:pt x="69207" y="289148"/>
                    </a:cubicBezTo>
                    <a:lnTo>
                      <a:pt x="138515" y="253931"/>
                    </a:lnTo>
                    <a:cubicBezTo>
                      <a:pt x="144211" y="251151"/>
                      <a:pt x="149908" y="249298"/>
                      <a:pt x="156554" y="249298"/>
                    </a:cubicBezTo>
                    <a:cubicBezTo>
                      <a:pt x="163200" y="249298"/>
                      <a:pt x="168896" y="251151"/>
                      <a:pt x="174593" y="253931"/>
                    </a:cubicBezTo>
                    <a:lnTo>
                      <a:pt x="211620" y="273393"/>
                    </a:lnTo>
                    <a:lnTo>
                      <a:pt x="211620" y="88042"/>
                    </a:lnTo>
                    <a:cubicBezTo>
                      <a:pt x="206873" y="84335"/>
                      <a:pt x="202126" y="79701"/>
                      <a:pt x="198328" y="73214"/>
                    </a:cubicBezTo>
                    <a:close/>
                  </a:path>
                </a:pathLst>
              </a:custGeom>
              <a:solidFill>
                <a:schemeClr val="bg2"/>
              </a:solidFill>
              <a:ln w="94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57" name="Freeform 56">
                <a:extLst>
                  <a:ext uri="{FF2B5EF4-FFF2-40B4-BE49-F238E27FC236}">
                    <a16:creationId xmlns:a16="http://schemas.microsoft.com/office/drawing/2014/main" id="{71BD5E09-5762-7D44-E104-F6F87F09508E}"/>
                  </a:ext>
                </a:extLst>
              </p:cNvPr>
              <p:cNvSpPr/>
              <p:nvPr/>
            </p:nvSpPr>
            <p:spPr>
              <a:xfrm>
                <a:off x="5416210" y="2724427"/>
                <a:ext cx="225054" cy="319731"/>
              </a:xfrm>
              <a:custGeom>
                <a:avLst/>
                <a:gdLst>
                  <a:gd name="connsiteX0" fmla="*/ 188027 w 225054"/>
                  <a:gd name="connsiteY0" fmla="*/ 268759 h 319731"/>
                  <a:gd name="connsiteX1" fmla="*/ 169989 w 225054"/>
                  <a:gd name="connsiteY1" fmla="*/ 264126 h 319731"/>
                  <a:gd name="connsiteX2" fmla="*/ 151949 w 225054"/>
                  <a:gd name="connsiteY2" fmla="*/ 268759 h 319731"/>
                  <a:gd name="connsiteX3" fmla="*/ 82642 w 225054"/>
                  <a:gd name="connsiteY3" fmla="*/ 303976 h 319731"/>
                  <a:gd name="connsiteX4" fmla="*/ 78844 w 225054"/>
                  <a:gd name="connsiteY4" fmla="*/ 304903 h 319731"/>
                  <a:gd name="connsiteX5" fmla="*/ 72198 w 225054"/>
                  <a:gd name="connsiteY5" fmla="*/ 302123 h 319731"/>
                  <a:gd name="connsiteX6" fmla="*/ 70300 w 225054"/>
                  <a:gd name="connsiteY6" fmla="*/ 295635 h 319731"/>
                  <a:gd name="connsiteX7" fmla="*/ 83591 w 225054"/>
                  <a:gd name="connsiteY7" fmla="*/ 220568 h 319731"/>
                  <a:gd name="connsiteX8" fmla="*/ 72198 w 225054"/>
                  <a:gd name="connsiteY8" fmla="*/ 187205 h 319731"/>
                  <a:gd name="connsiteX9" fmla="*/ 16183 w 225054"/>
                  <a:gd name="connsiteY9" fmla="*/ 134380 h 319731"/>
                  <a:gd name="connsiteX10" fmla="*/ 14284 w 225054"/>
                  <a:gd name="connsiteY10" fmla="*/ 126039 h 319731"/>
                  <a:gd name="connsiteX11" fmla="*/ 20930 w 225054"/>
                  <a:gd name="connsiteY11" fmla="*/ 119552 h 319731"/>
                  <a:gd name="connsiteX12" fmla="*/ 97833 w 225054"/>
                  <a:gd name="connsiteY12" fmla="*/ 108431 h 319731"/>
                  <a:gd name="connsiteX13" fmla="*/ 126315 w 225054"/>
                  <a:gd name="connsiteY13" fmla="*/ 88042 h 319731"/>
                  <a:gd name="connsiteX14" fmla="*/ 160494 w 225054"/>
                  <a:gd name="connsiteY14" fmla="*/ 19462 h 319731"/>
                  <a:gd name="connsiteX15" fmla="*/ 169989 w 225054"/>
                  <a:gd name="connsiteY15" fmla="*/ 14828 h 319731"/>
                  <a:gd name="connsiteX16" fmla="*/ 177584 w 225054"/>
                  <a:gd name="connsiteY16" fmla="*/ 19462 h 319731"/>
                  <a:gd name="connsiteX17" fmla="*/ 211763 w 225054"/>
                  <a:gd name="connsiteY17" fmla="*/ 88042 h 319731"/>
                  <a:gd name="connsiteX18" fmla="*/ 225055 w 225054"/>
                  <a:gd name="connsiteY18" fmla="*/ 102870 h 319731"/>
                  <a:gd name="connsiteX19" fmla="*/ 225055 w 225054"/>
                  <a:gd name="connsiteY19" fmla="*/ 82481 h 319731"/>
                  <a:gd name="connsiteX20" fmla="*/ 225055 w 225054"/>
                  <a:gd name="connsiteY20" fmla="*/ 81555 h 319731"/>
                  <a:gd name="connsiteX21" fmla="*/ 190876 w 225054"/>
                  <a:gd name="connsiteY21" fmla="*/ 12975 h 319731"/>
                  <a:gd name="connsiteX22" fmla="*/ 169989 w 225054"/>
                  <a:gd name="connsiteY22" fmla="*/ 0 h 319731"/>
                  <a:gd name="connsiteX23" fmla="*/ 149101 w 225054"/>
                  <a:gd name="connsiteY23" fmla="*/ 12975 h 319731"/>
                  <a:gd name="connsiteX24" fmla="*/ 114922 w 225054"/>
                  <a:gd name="connsiteY24" fmla="*/ 81555 h 319731"/>
                  <a:gd name="connsiteX25" fmla="*/ 96883 w 225054"/>
                  <a:gd name="connsiteY25" fmla="*/ 94529 h 319731"/>
                  <a:gd name="connsiteX26" fmla="*/ 19981 w 225054"/>
                  <a:gd name="connsiteY26" fmla="*/ 105650 h 319731"/>
                  <a:gd name="connsiteX27" fmla="*/ 6689 w 225054"/>
                  <a:gd name="connsiteY27" fmla="*/ 144574 h 319731"/>
                  <a:gd name="connsiteX28" fmla="*/ 61755 w 225054"/>
                  <a:gd name="connsiteY28" fmla="*/ 197399 h 319731"/>
                  <a:gd name="connsiteX29" fmla="*/ 68401 w 225054"/>
                  <a:gd name="connsiteY29" fmla="*/ 217788 h 319731"/>
                  <a:gd name="connsiteX30" fmla="*/ 55109 w 225054"/>
                  <a:gd name="connsiteY30" fmla="*/ 292855 h 319731"/>
                  <a:gd name="connsiteX31" fmla="*/ 77895 w 225054"/>
                  <a:gd name="connsiteY31" fmla="*/ 319731 h 319731"/>
                  <a:gd name="connsiteX32" fmla="*/ 89288 w 225054"/>
                  <a:gd name="connsiteY32" fmla="*/ 316951 h 319731"/>
                  <a:gd name="connsiteX33" fmla="*/ 158595 w 225054"/>
                  <a:gd name="connsiteY33" fmla="*/ 281734 h 319731"/>
                  <a:gd name="connsiteX34" fmla="*/ 169989 w 225054"/>
                  <a:gd name="connsiteY34" fmla="*/ 278954 h 319731"/>
                  <a:gd name="connsiteX35" fmla="*/ 181381 w 225054"/>
                  <a:gd name="connsiteY35" fmla="*/ 281734 h 319731"/>
                  <a:gd name="connsiteX36" fmla="*/ 225055 w 225054"/>
                  <a:gd name="connsiteY36" fmla="*/ 303976 h 319731"/>
                  <a:gd name="connsiteX37" fmla="*/ 225055 w 225054"/>
                  <a:gd name="connsiteY37" fmla="*/ 287295 h 319731"/>
                  <a:gd name="connsiteX38" fmla="*/ 188027 w 225054"/>
                  <a:gd name="connsiteY38" fmla="*/ 268759 h 31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25054" h="319731">
                    <a:moveTo>
                      <a:pt x="188027" y="268759"/>
                    </a:moveTo>
                    <a:cubicBezTo>
                      <a:pt x="182331" y="265979"/>
                      <a:pt x="176634" y="264126"/>
                      <a:pt x="169989" y="264126"/>
                    </a:cubicBezTo>
                    <a:cubicBezTo>
                      <a:pt x="163342" y="264126"/>
                      <a:pt x="157646" y="265979"/>
                      <a:pt x="151949" y="268759"/>
                    </a:cubicBezTo>
                    <a:lnTo>
                      <a:pt x="82642" y="303976"/>
                    </a:lnTo>
                    <a:cubicBezTo>
                      <a:pt x="81693" y="304903"/>
                      <a:pt x="79794" y="304903"/>
                      <a:pt x="78844" y="304903"/>
                    </a:cubicBezTo>
                    <a:cubicBezTo>
                      <a:pt x="75996" y="304903"/>
                      <a:pt x="74097" y="303976"/>
                      <a:pt x="72198" y="302123"/>
                    </a:cubicBezTo>
                    <a:cubicBezTo>
                      <a:pt x="71249" y="301196"/>
                      <a:pt x="69350" y="298416"/>
                      <a:pt x="70300" y="295635"/>
                    </a:cubicBezTo>
                    <a:lnTo>
                      <a:pt x="83591" y="220568"/>
                    </a:lnTo>
                    <a:cubicBezTo>
                      <a:pt x="85490" y="208520"/>
                      <a:pt x="81693" y="195546"/>
                      <a:pt x="72198" y="187205"/>
                    </a:cubicBezTo>
                    <a:lnTo>
                      <a:pt x="16183" y="134380"/>
                    </a:lnTo>
                    <a:cubicBezTo>
                      <a:pt x="12385" y="130673"/>
                      <a:pt x="13335" y="126966"/>
                      <a:pt x="14284" y="126039"/>
                    </a:cubicBezTo>
                    <a:cubicBezTo>
                      <a:pt x="14284" y="123259"/>
                      <a:pt x="16183" y="119552"/>
                      <a:pt x="20930" y="119552"/>
                    </a:cubicBezTo>
                    <a:lnTo>
                      <a:pt x="97833" y="108431"/>
                    </a:lnTo>
                    <a:cubicBezTo>
                      <a:pt x="110175" y="106577"/>
                      <a:pt x="121568" y="99163"/>
                      <a:pt x="126315" y="88042"/>
                    </a:cubicBezTo>
                    <a:lnTo>
                      <a:pt x="160494" y="19462"/>
                    </a:lnTo>
                    <a:cubicBezTo>
                      <a:pt x="164292" y="14828"/>
                      <a:pt x="168090" y="14828"/>
                      <a:pt x="169989" y="14828"/>
                    </a:cubicBezTo>
                    <a:cubicBezTo>
                      <a:pt x="171887" y="14828"/>
                      <a:pt x="175685" y="14828"/>
                      <a:pt x="177584" y="19462"/>
                    </a:cubicBezTo>
                    <a:lnTo>
                      <a:pt x="211763" y="88042"/>
                    </a:lnTo>
                    <a:cubicBezTo>
                      <a:pt x="214611" y="94529"/>
                      <a:pt x="219358" y="99163"/>
                      <a:pt x="225055" y="102870"/>
                    </a:cubicBezTo>
                    <a:lnTo>
                      <a:pt x="225055" y="82481"/>
                    </a:lnTo>
                    <a:cubicBezTo>
                      <a:pt x="225055" y="82481"/>
                      <a:pt x="225055" y="82481"/>
                      <a:pt x="225055" y="81555"/>
                    </a:cubicBezTo>
                    <a:lnTo>
                      <a:pt x="190876" y="12975"/>
                    </a:lnTo>
                    <a:cubicBezTo>
                      <a:pt x="186129" y="4634"/>
                      <a:pt x="177584" y="0"/>
                      <a:pt x="169989" y="0"/>
                    </a:cubicBezTo>
                    <a:cubicBezTo>
                      <a:pt x="161444" y="0"/>
                      <a:pt x="152899" y="4634"/>
                      <a:pt x="149101" y="12975"/>
                    </a:cubicBezTo>
                    <a:lnTo>
                      <a:pt x="114922" y="81555"/>
                    </a:lnTo>
                    <a:cubicBezTo>
                      <a:pt x="111125" y="88042"/>
                      <a:pt x="104479" y="92676"/>
                      <a:pt x="96883" y="94529"/>
                    </a:cubicBezTo>
                    <a:lnTo>
                      <a:pt x="19981" y="105650"/>
                    </a:lnTo>
                    <a:cubicBezTo>
                      <a:pt x="992" y="108431"/>
                      <a:pt x="-6603" y="131599"/>
                      <a:pt x="6689" y="144574"/>
                    </a:cubicBezTo>
                    <a:lnTo>
                      <a:pt x="61755" y="197399"/>
                    </a:lnTo>
                    <a:cubicBezTo>
                      <a:pt x="67451" y="202960"/>
                      <a:pt x="70300" y="210374"/>
                      <a:pt x="68401" y="217788"/>
                    </a:cubicBezTo>
                    <a:lnTo>
                      <a:pt x="55109" y="292855"/>
                    </a:lnTo>
                    <a:cubicBezTo>
                      <a:pt x="52261" y="307683"/>
                      <a:pt x="64603" y="319731"/>
                      <a:pt x="77895" y="319731"/>
                    </a:cubicBezTo>
                    <a:cubicBezTo>
                      <a:pt x="81693" y="319731"/>
                      <a:pt x="85490" y="318804"/>
                      <a:pt x="89288" y="316951"/>
                    </a:cubicBezTo>
                    <a:lnTo>
                      <a:pt x="158595" y="281734"/>
                    </a:lnTo>
                    <a:cubicBezTo>
                      <a:pt x="162393" y="279881"/>
                      <a:pt x="166191" y="278954"/>
                      <a:pt x="169989" y="278954"/>
                    </a:cubicBezTo>
                    <a:cubicBezTo>
                      <a:pt x="173786" y="278954"/>
                      <a:pt x="177584" y="279881"/>
                      <a:pt x="181381" y="281734"/>
                    </a:cubicBezTo>
                    <a:lnTo>
                      <a:pt x="225055" y="303976"/>
                    </a:lnTo>
                    <a:lnTo>
                      <a:pt x="225055" y="287295"/>
                    </a:lnTo>
                    <a:lnTo>
                      <a:pt x="188027" y="268759"/>
                    </a:lnTo>
                    <a:close/>
                  </a:path>
                </a:pathLst>
              </a:custGeom>
              <a:solidFill>
                <a:schemeClr val="bg2"/>
              </a:solidFill>
              <a:ln w="94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grpSp>
      </p:grpSp>
      <p:grpSp>
        <p:nvGrpSpPr>
          <p:cNvPr id="14" name="Group 13">
            <a:extLst>
              <a:ext uri="{FF2B5EF4-FFF2-40B4-BE49-F238E27FC236}">
                <a16:creationId xmlns:a16="http://schemas.microsoft.com/office/drawing/2014/main" id="{2E8E5392-28C2-8FEE-5C0B-1295A931A9D0}"/>
              </a:ext>
            </a:extLst>
          </p:cNvPr>
          <p:cNvGrpSpPr/>
          <p:nvPr/>
        </p:nvGrpSpPr>
        <p:grpSpPr>
          <a:xfrm>
            <a:off x="549281" y="5262965"/>
            <a:ext cx="2011401" cy="376949"/>
            <a:chOff x="622609" y="3795676"/>
            <a:chExt cx="2011401" cy="376949"/>
          </a:xfrm>
        </p:grpSpPr>
        <p:pic>
          <p:nvPicPr>
            <p:cNvPr id="20" name="Graphic 19">
              <a:hlinkClick r:id="rId6"/>
              <a:extLst>
                <a:ext uri="{FF2B5EF4-FFF2-40B4-BE49-F238E27FC236}">
                  <a16:creationId xmlns:a16="http://schemas.microsoft.com/office/drawing/2014/main" id="{223279CD-4D9C-1190-66E9-352431524A9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2609" y="3795676"/>
              <a:ext cx="374904" cy="374904"/>
            </a:xfrm>
            <a:prstGeom prst="rect">
              <a:avLst/>
            </a:prstGeom>
          </p:spPr>
        </p:pic>
        <p:sp>
          <p:nvSpPr>
            <p:cNvPr id="21" name="Text Placeholder 5">
              <a:extLst>
                <a:ext uri="{FF2B5EF4-FFF2-40B4-BE49-F238E27FC236}">
                  <a16:creationId xmlns:a16="http://schemas.microsoft.com/office/drawing/2014/main" id="{AB1DAAB7-AE05-11F8-3BE0-C5C4B52C8A50}"/>
                </a:ext>
              </a:extLst>
            </p:cNvPr>
            <p:cNvSpPr txBox="1">
              <a:spLocks/>
            </p:cNvSpPr>
            <p:nvPr/>
          </p:nvSpPr>
          <p:spPr>
            <a:xfrm>
              <a:off x="1075011" y="3799471"/>
              <a:ext cx="1558999" cy="373154"/>
            </a:xfrm>
            <a:prstGeom prst="rect">
              <a:avLst/>
            </a:prstGeom>
          </p:spPr>
          <p:txBody>
            <a:bodyPr anchor="ctr"/>
            <a:lstStyle>
              <a:lvl1pPr marL="0" indent="0" algn="l" defTabSz="914400" rtl="0" eaLnBrk="1" latinLnBrk="0" hangingPunct="1">
                <a:lnSpc>
                  <a:spcPct val="100000"/>
                </a:lnSpc>
                <a:spcBef>
                  <a:spcPts val="1000"/>
                </a:spcBef>
                <a:spcAft>
                  <a:spcPts val="0"/>
                </a:spcAft>
                <a:buFont typeface="Arial" panose="020B0604020202020204" pitchFamily="34" charset="0"/>
                <a:buNone/>
                <a:defRPr sz="1400" b="1" kern="1200">
                  <a:ln>
                    <a:noFill/>
                  </a:ln>
                  <a:solidFill>
                    <a:schemeClr val="bg1"/>
                  </a:solidFill>
                  <a:latin typeface="Verdana" charset="0"/>
                  <a:ea typeface="Verdana" charset="0"/>
                  <a:cs typeface="Verdana" charset="0"/>
                </a:defRPr>
              </a:lvl1pPr>
              <a:lvl2pPr marL="0" indent="0" algn="l" defTabSz="914400" rtl="0" eaLnBrk="1" latinLnBrk="0" hangingPunct="1">
                <a:lnSpc>
                  <a:spcPct val="100000"/>
                </a:lnSpc>
                <a:spcBef>
                  <a:spcPts val="500"/>
                </a:spcBef>
                <a:spcAft>
                  <a:spcPts val="800"/>
                </a:spcAft>
                <a:buFont typeface="Arial" charset="0"/>
                <a:buNone/>
                <a:defRPr sz="1400" kern="1200">
                  <a:solidFill>
                    <a:schemeClr val="accent5"/>
                  </a:solidFill>
                  <a:latin typeface="Verdana" charset="0"/>
                  <a:ea typeface="Verdana" charset="0"/>
                  <a:cs typeface="Verdana" charset="0"/>
                </a:defRPr>
              </a:lvl2pPr>
              <a:lvl3pPr marL="182880" indent="-182880" algn="l" defTabSz="914400" rtl="0" eaLnBrk="1" latinLnBrk="0" hangingPunct="1">
                <a:lnSpc>
                  <a:spcPts val="2400"/>
                </a:lnSpc>
                <a:spcBef>
                  <a:spcPts val="500"/>
                </a:spcBef>
                <a:spcAft>
                  <a:spcPts val="800"/>
                </a:spcAft>
                <a:buSzPct val="100000"/>
                <a:buFont typeface="Arial" charset="0"/>
                <a:buChar char="•"/>
                <a:defRPr sz="1400" kern="1200">
                  <a:solidFill>
                    <a:schemeClr val="accent5"/>
                  </a:solidFill>
                  <a:latin typeface="Verdana" charset="0"/>
                  <a:ea typeface="Verdana" charset="0"/>
                  <a:cs typeface="Verdana" charset="0"/>
                </a:defRPr>
              </a:lvl3pPr>
              <a:lvl4pPr marL="365760" indent="-182880" algn="l" defTabSz="914400" rtl="0" eaLnBrk="1" latinLnBrk="0" hangingPunct="1">
                <a:lnSpc>
                  <a:spcPts val="2400"/>
                </a:lnSpc>
                <a:spcBef>
                  <a:spcPts val="500"/>
                </a:spcBef>
                <a:spcAft>
                  <a:spcPts val="800"/>
                </a:spcAft>
                <a:buSzPct val="70000"/>
                <a:buFont typeface=".AppleSystemUIFont" charset="-120"/>
                <a:buChar char="–"/>
                <a:defRPr sz="1400" kern="1200">
                  <a:solidFill>
                    <a:schemeClr val="accent5"/>
                  </a:solidFill>
                  <a:latin typeface="Verdana" charset="0"/>
                  <a:ea typeface="Verdana" charset="0"/>
                  <a:cs typeface="Verdana" charset="0"/>
                </a:defRPr>
              </a:lvl4pPr>
              <a:lvl5pPr marL="594360" indent="-182880" algn="l" defTabSz="914400" rtl="0" eaLnBrk="1" latinLnBrk="0" hangingPunct="1">
                <a:lnSpc>
                  <a:spcPts val="2400"/>
                </a:lnSpc>
                <a:spcBef>
                  <a:spcPts val="500"/>
                </a:spcBef>
                <a:spcAft>
                  <a:spcPts val="800"/>
                </a:spcAft>
                <a:buSzPct val="80000"/>
                <a:buFont typeface=".AppleSystemUIFont" charset="-120"/>
                <a:buChar char="&gt;"/>
                <a:defRPr sz="1400" kern="1200">
                  <a:solidFill>
                    <a:schemeClr val="accent5"/>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effectLst/>
                  <a:uLnTx/>
                  <a:uFillTx/>
                  <a:latin typeface="Verdana" charset="0"/>
                  <a:ea typeface="Verdana" charset="0"/>
                  <a:cs typeface="Verdana" charset="0"/>
                </a:rPr>
                <a:t>Demo video</a:t>
              </a:r>
            </a:p>
          </p:txBody>
        </p:sp>
      </p:grpSp>
      <p:sp>
        <p:nvSpPr>
          <p:cNvPr id="2" name="Text Placeholder 4">
            <a:extLst>
              <a:ext uri="{FF2B5EF4-FFF2-40B4-BE49-F238E27FC236}">
                <a16:creationId xmlns:a16="http://schemas.microsoft.com/office/drawing/2014/main" id="{E072A5C0-C0DE-A45D-6D9C-B771C06F6716}"/>
              </a:ext>
            </a:extLst>
          </p:cNvPr>
          <p:cNvSpPr txBox="1">
            <a:spLocks/>
          </p:cNvSpPr>
          <p:nvPr/>
        </p:nvSpPr>
        <p:spPr>
          <a:xfrm>
            <a:off x="393699" y="5671390"/>
            <a:ext cx="7318107" cy="583746"/>
          </a:xfrm>
          <a:prstGeom prst="rect">
            <a:avLst/>
          </a:prstGeom>
        </p:spPr>
        <p:txBody>
          <a:bodyPr anchor="b"/>
          <a:lstStyle>
            <a:lvl1pPr marL="0" indent="0" algn="l" defTabSz="914400" rtl="0" eaLnBrk="1" latinLnBrk="0" hangingPunct="1">
              <a:lnSpc>
                <a:spcPct val="100000"/>
              </a:lnSpc>
              <a:spcBef>
                <a:spcPts val="1000"/>
              </a:spcBef>
              <a:spcAft>
                <a:spcPts val="0"/>
              </a:spcAft>
              <a:buFont typeface="Arial" panose="020B0604020202020204" pitchFamily="34" charset="0"/>
              <a:buNone/>
              <a:defRPr sz="800" b="0" kern="1200">
                <a:solidFill>
                  <a:schemeClr val="accent4"/>
                </a:solidFill>
                <a:latin typeface="Verdana" charset="0"/>
                <a:ea typeface="Verdana" charset="0"/>
                <a:cs typeface="Verdana" charset="0"/>
              </a:defRPr>
            </a:lvl1pPr>
            <a:lvl2pPr marL="0" indent="0" algn="l" defTabSz="914400" rtl="0" eaLnBrk="1" latinLnBrk="0" hangingPunct="1">
              <a:lnSpc>
                <a:spcPts val="1800"/>
              </a:lnSpc>
              <a:spcBef>
                <a:spcPts val="500"/>
              </a:spcBef>
              <a:spcAft>
                <a:spcPts val="800"/>
              </a:spcAft>
              <a:buFont typeface="Arial" charset="0"/>
              <a:buNone/>
              <a:defRPr sz="1400" kern="1200">
                <a:solidFill>
                  <a:schemeClr val="accent5"/>
                </a:solidFill>
                <a:latin typeface="Verdana" charset="0"/>
                <a:ea typeface="Verdana" charset="0"/>
                <a:cs typeface="Verdana" charset="0"/>
              </a:defRPr>
            </a:lvl2pPr>
            <a:lvl3pPr marL="182880" indent="-182880" algn="l" defTabSz="914400" rtl="0" eaLnBrk="1" latinLnBrk="0" hangingPunct="1">
              <a:lnSpc>
                <a:spcPts val="2400"/>
              </a:lnSpc>
              <a:spcBef>
                <a:spcPts val="500"/>
              </a:spcBef>
              <a:spcAft>
                <a:spcPts val="800"/>
              </a:spcAft>
              <a:buSzPct val="100000"/>
              <a:buFont typeface="Arial" charset="0"/>
              <a:buChar char="•"/>
              <a:defRPr sz="1400" kern="1200">
                <a:solidFill>
                  <a:schemeClr val="accent5"/>
                </a:solidFill>
                <a:latin typeface="Verdana" charset="0"/>
                <a:ea typeface="Verdana" charset="0"/>
                <a:cs typeface="Verdana" charset="0"/>
              </a:defRPr>
            </a:lvl3pPr>
            <a:lvl4pPr marL="365760" indent="-182880" algn="l" defTabSz="914400" rtl="0" eaLnBrk="1" latinLnBrk="0" hangingPunct="1">
              <a:lnSpc>
                <a:spcPts val="2400"/>
              </a:lnSpc>
              <a:spcBef>
                <a:spcPts val="500"/>
              </a:spcBef>
              <a:spcAft>
                <a:spcPts val="800"/>
              </a:spcAft>
              <a:buSzPct val="70000"/>
              <a:buFont typeface=".AppleSystemUIFont" charset="-120"/>
              <a:buChar char="–"/>
              <a:defRPr sz="1400" kern="1200">
                <a:solidFill>
                  <a:schemeClr val="accent5"/>
                </a:solidFill>
                <a:latin typeface="Verdana" charset="0"/>
                <a:ea typeface="Verdana" charset="0"/>
                <a:cs typeface="Verdana" charset="0"/>
              </a:defRPr>
            </a:lvl4pPr>
            <a:lvl5pPr marL="594360" indent="-182880" algn="l" defTabSz="914400" rtl="0" eaLnBrk="1" latinLnBrk="0" hangingPunct="1">
              <a:lnSpc>
                <a:spcPts val="2400"/>
              </a:lnSpc>
              <a:spcBef>
                <a:spcPts val="500"/>
              </a:spcBef>
              <a:spcAft>
                <a:spcPts val="800"/>
              </a:spcAft>
              <a:buSzPct val="80000"/>
              <a:buFont typeface=".AppleSystemUIFont" charset="-120"/>
              <a:buChar char="&gt;"/>
              <a:defRPr sz="1400" kern="1200">
                <a:solidFill>
                  <a:schemeClr val="accent5"/>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800" b="0" i="0" u="none" strike="noStrike" kern="1200" cap="none" spc="0" normalizeH="0" baseline="30000" noProof="0" dirty="0">
                <a:ln>
                  <a:noFill/>
                </a:ln>
                <a:solidFill>
                  <a:srgbClr val="6B6B6B"/>
                </a:solidFill>
                <a:effectLst/>
                <a:uLnTx/>
                <a:uFillTx/>
                <a:latin typeface="Verdana" panose="020B0604030504040204" pitchFamily="34" charset="0"/>
                <a:ea typeface="Verdana" panose="020B0604030504040204" pitchFamily="34" charset="0"/>
                <a:cs typeface="Verdana" panose="020B0604030504040204" pitchFamily="34" charset="0"/>
              </a:rPr>
              <a:t>1</a:t>
            </a:r>
            <a:r>
              <a:rPr kumimoji="0" lang="en-US" sz="800" b="0" i="0" u="none" strike="noStrike" kern="1200" cap="none" spc="0" normalizeH="0" baseline="0" noProof="0" dirty="0">
                <a:ln>
                  <a:noFill/>
                </a:ln>
                <a:solidFill>
                  <a:srgbClr val="6B6B6B"/>
                </a:solidFill>
                <a:effectLst/>
                <a:uLnTx/>
                <a:uFillTx/>
                <a:latin typeface="Verdana" panose="020B0604030504040204" pitchFamily="34" charset="0"/>
                <a:ea typeface="Verdana" panose="020B0604030504040204" pitchFamily="34" charset="0"/>
                <a:cs typeface="Verdana" panose="020B0604030504040204" pitchFamily="34" charset="0"/>
              </a:rPr>
              <a:t>Based on </a:t>
            </a:r>
            <a:r>
              <a:rPr lang="en-US" dirty="0">
                <a:solidFill>
                  <a:srgbClr val="6B6B6B"/>
                </a:solidFill>
                <a:latin typeface="Verdana" panose="020B0604030504040204" pitchFamily="34" charset="0"/>
                <a:ea typeface="Verdana" panose="020B0604030504040204" pitchFamily="34" charset="0"/>
                <a:cs typeface="Verdana" panose="020B0604030504040204" pitchFamily="34" charset="0"/>
              </a:rPr>
              <a:t>22</a:t>
            </a:r>
            <a:r>
              <a:rPr kumimoji="0" lang="en-US" sz="800" b="0" i="0" u="none" strike="noStrike" kern="1200" cap="none" spc="0" normalizeH="0" baseline="0" noProof="0" dirty="0">
                <a:ln>
                  <a:noFill/>
                </a:ln>
                <a:solidFill>
                  <a:srgbClr val="6B6B6B"/>
                </a:solidFill>
                <a:effectLst/>
                <a:uLnTx/>
                <a:uFillTx/>
                <a:latin typeface="Verdana" panose="020B0604030504040204" pitchFamily="34" charset="0"/>
                <a:ea typeface="Verdana" panose="020B0604030504040204" pitchFamily="34" charset="0"/>
                <a:cs typeface="Verdana" panose="020B0604030504040204" pitchFamily="34" charset="0"/>
              </a:rPr>
              <a:t>k ratings on the App Store, December 2025. </a:t>
            </a:r>
            <a:r>
              <a:rPr kumimoji="0" lang="en-US" sz="800" b="0" i="0" u="none" strike="noStrike" kern="1200" cap="none" spc="0" normalizeH="0" baseline="30000" noProof="0" dirty="0">
                <a:ln>
                  <a:noFill/>
                </a:ln>
                <a:solidFill>
                  <a:srgbClr val="6B6B6B"/>
                </a:solidFill>
                <a:effectLst/>
                <a:uLnTx/>
                <a:uFillTx/>
                <a:latin typeface="Verdana" panose="020B0604030504040204" pitchFamily="34" charset="0"/>
                <a:ea typeface="Verdana" panose="020B0604030504040204" pitchFamily="34" charset="0"/>
                <a:cs typeface="Verdana" panose="020B0604030504040204" pitchFamily="34" charset="0"/>
              </a:rPr>
              <a:t>2</a:t>
            </a:r>
            <a:r>
              <a:rPr kumimoji="0" lang="en-US" sz="800" b="0" i="0" u="none" strike="noStrike" kern="1200" cap="none" spc="0" normalizeH="0" baseline="0" noProof="0" dirty="0">
                <a:ln>
                  <a:noFill/>
                </a:ln>
                <a:solidFill>
                  <a:srgbClr val="6B6B6B"/>
                </a:solidFill>
                <a:effectLst/>
                <a:uLnTx/>
                <a:uFillTx/>
                <a:latin typeface="Verdana" panose="020B0604030504040204" pitchFamily="34" charset="0"/>
                <a:ea typeface="Verdana" panose="020B0604030504040204" pitchFamily="34" charset="0"/>
                <a:cs typeface="Verdana" panose="020B0604030504040204" pitchFamily="34" charset="0"/>
              </a:rPr>
              <a:t>Special offers are not insured benefits. Offers not valid in the State of Texas.</a:t>
            </a:r>
          </a:p>
        </p:txBody>
      </p:sp>
      <p:grpSp>
        <p:nvGrpSpPr>
          <p:cNvPr id="10" name="Group 9">
            <a:extLst>
              <a:ext uri="{FF2B5EF4-FFF2-40B4-BE49-F238E27FC236}">
                <a16:creationId xmlns:a16="http://schemas.microsoft.com/office/drawing/2014/main" id="{FC3A0075-2703-01A6-C9D9-C8030DCEF75F}"/>
              </a:ext>
            </a:extLst>
          </p:cNvPr>
          <p:cNvGrpSpPr/>
          <p:nvPr/>
        </p:nvGrpSpPr>
        <p:grpSpPr>
          <a:xfrm>
            <a:off x="5407626" y="2217184"/>
            <a:ext cx="1941816" cy="584775"/>
            <a:chOff x="5407626" y="2217184"/>
            <a:chExt cx="1941816" cy="584775"/>
          </a:xfrm>
        </p:grpSpPr>
        <p:sp>
          <p:nvSpPr>
            <p:cNvPr id="16" name="4.7">
              <a:extLst>
                <a:ext uri="{FF2B5EF4-FFF2-40B4-BE49-F238E27FC236}">
                  <a16:creationId xmlns:a16="http://schemas.microsoft.com/office/drawing/2014/main" id="{09125BCA-14A0-A7DB-4E43-49449CF899E4}"/>
                </a:ext>
              </a:extLst>
            </p:cNvPr>
            <p:cNvSpPr txBox="1"/>
            <p:nvPr/>
          </p:nvSpPr>
          <p:spPr>
            <a:xfrm>
              <a:off x="5407626" y="2217184"/>
              <a:ext cx="194181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4.8</a:t>
              </a:r>
              <a:endParaRPr kumimoji="0" lang="en-US" sz="3200"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FE9A14C8-9A17-B9D4-EBDA-BD922740A30C}"/>
                </a:ext>
              </a:extLst>
            </p:cNvPr>
            <p:cNvSpPr txBox="1"/>
            <p:nvPr/>
          </p:nvSpPr>
          <p:spPr>
            <a:xfrm>
              <a:off x="6140081" y="2272235"/>
              <a:ext cx="23845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1</a:t>
              </a:r>
              <a:endParaRPr kumimoji="0" lang="en-US" sz="1800" b="0" i="0" u="none" strike="noStrike" kern="1200" cap="none" spc="0" normalizeH="0" baseline="0" noProof="0" dirty="0">
                <a:ln>
                  <a:noFill/>
                </a:ln>
                <a:solidFill>
                  <a:schemeClr val="bg1"/>
                </a:solidFill>
                <a:effectLst/>
                <a:uLnTx/>
                <a:uFillTx/>
                <a:latin typeface="Calibri"/>
                <a:ea typeface="+mn-ea"/>
                <a:cs typeface="+mn-cs"/>
              </a:endParaRPr>
            </a:p>
          </p:txBody>
        </p:sp>
      </p:grpSp>
      <p:sp>
        <p:nvSpPr>
          <p:cNvPr id="4" name="Slide Number Placeholder 6">
            <a:extLst>
              <a:ext uri="{FF2B5EF4-FFF2-40B4-BE49-F238E27FC236}">
                <a16:creationId xmlns:a16="http://schemas.microsoft.com/office/drawing/2014/main" id="{4108258C-DB69-6715-B488-C68633A2CE08}"/>
              </a:ext>
            </a:extLst>
          </p:cNvPr>
          <p:cNvSpPr txBox="1">
            <a:spLocks/>
          </p:cNvSpPr>
          <p:nvPr/>
        </p:nvSpPr>
        <p:spPr>
          <a:xfrm>
            <a:off x="393669" y="6484102"/>
            <a:ext cx="625005" cy="25376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5D07EFC-8E51-034A-B64F-ADDC5D5FC4DA}" type="slidenum">
              <a:rPr kumimoji="0" lang="en-US" sz="800" b="0" i="0" u="none" strike="noStrike" kern="1200" cap="none" spc="0" normalizeH="0" baseline="0" noProof="0" smtClean="0">
                <a:ln>
                  <a:noFill/>
                </a:ln>
                <a:solidFill>
                  <a:srgbClr val="000000"/>
                </a:solidFill>
                <a:effectLst/>
                <a:uLnTx/>
                <a:uFillTx/>
                <a:latin typeface="Verdana" charset="0"/>
                <a:ea typeface="Verdana" charset="0"/>
                <a:cs typeface="Verdana" charset="0"/>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dirty="0">
              <a:ln>
                <a:noFill/>
              </a:ln>
              <a:solidFill>
                <a:srgbClr val="000000"/>
              </a:solidFill>
              <a:effectLst/>
              <a:uLnTx/>
              <a:uFillTx/>
              <a:latin typeface="Verdana" charset="0"/>
              <a:ea typeface="Verdana" charset="0"/>
              <a:cs typeface="Verdana" charset="0"/>
            </a:endParaRPr>
          </a:p>
        </p:txBody>
      </p:sp>
      <p:sp>
        <p:nvSpPr>
          <p:cNvPr id="12" name="TextBox 11">
            <a:extLst>
              <a:ext uri="{FF2B5EF4-FFF2-40B4-BE49-F238E27FC236}">
                <a16:creationId xmlns:a16="http://schemas.microsoft.com/office/drawing/2014/main" id="{FA676E70-8BCD-A0CB-B88F-D2543D335AF9}"/>
              </a:ext>
            </a:extLst>
          </p:cNvPr>
          <p:cNvSpPr txBox="1"/>
          <p:nvPr/>
        </p:nvSpPr>
        <p:spPr>
          <a:xfrm>
            <a:off x="304801" y="3350263"/>
            <a:ext cx="2689182" cy="1261884"/>
          </a:xfrm>
          <a:prstGeom prst="rect">
            <a:avLst/>
          </a:prstGeom>
          <a:noFill/>
        </p:spPr>
        <p:txBody>
          <a:bodyPr wrap="square" rtlCol="0">
            <a:spAutoFit/>
          </a:bodyPr>
          <a:lstStyle/>
          <a:p>
            <a:pPr algn="ctr"/>
            <a:r>
              <a:rPr lang="en-US" sz="1400" b="1" dirty="0">
                <a:solidFill>
                  <a:schemeClr val="bg1"/>
                </a:solidFill>
                <a:latin typeface="Verdana" panose="020B0604030504040204" pitchFamily="34" charset="0"/>
                <a:ea typeface="Verdana" panose="020B0604030504040204" pitchFamily="34" charset="0"/>
              </a:rPr>
              <a:t>Added Features in 2025</a:t>
            </a:r>
          </a:p>
          <a:p>
            <a:pPr algn="ctr"/>
            <a:endParaRPr lang="en-US" sz="1400" b="1" dirty="0">
              <a:solidFill>
                <a:schemeClr val="bg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US" sz="1200" dirty="0">
                <a:solidFill>
                  <a:schemeClr val="bg1"/>
                </a:solidFill>
                <a:latin typeface="Verdana" panose="020B0604030504040204" pitchFamily="34" charset="0"/>
                <a:ea typeface="Verdana" panose="020B0604030504040204" pitchFamily="34" charset="0"/>
              </a:rPr>
              <a:t>“Favorite” providers for easy ID card access when in their area </a:t>
            </a:r>
          </a:p>
          <a:p>
            <a:pPr marL="285750" indent="-285750">
              <a:buFont typeface="Arial" panose="020B0604020202020204" pitchFamily="34" charset="0"/>
              <a:buChar char="•"/>
            </a:pPr>
            <a:r>
              <a:rPr lang="en-US" sz="1200" dirty="0">
                <a:solidFill>
                  <a:schemeClr val="bg1"/>
                </a:solidFill>
                <a:latin typeface="Verdana" panose="020B0604030504040204" pitchFamily="34" charset="0"/>
                <a:ea typeface="Verdana" panose="020B0604030504040204" pitchFamily="34" charset="0"/>
              </a:rPr>
              <a:t>Ride share connectivity</a:t>
            </a:r>
          </a:p>
        </p:txBody>
      </p:sp>
    </p:spTree>
    <p:extLst>
      <p:ext uri="{BB962C8B-B14F-4D97-AF65-F5344CB8AC3E}">
        <p14:creationId xmlns:p14="http://schemas.microsoft.com/office/powerpoint/2010/main" val="3043748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F7541D4-38C1-50E7-AD91-89F361C99948}"/>
              </a:ext>
            </a:extLst>
          </p:cNvPr>
          <p:cNvSpPr/>
          <p:nvPr/>
        </p:nvSpPr>
        <p:spPr>
          <a:xfrm>
            <a:off x="5142451" y="2718975"/>
            <a:ext cx="6814023" cy="2230531"/>
          </a:xfrm>
          <a:prstGeom prst="rect">
            <a:avLst/>
          </a:prstGeom>
          <a:noFill/>
          <a:ln w="31750">
            <a:solidFill>
              <a:srgbClr val="379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6">
              <a:defRPr/>
            </a:pPr>
            <a:endParaRPr lang="en-US">
              <a:solidFill>
                <a:srgbClr val="227B13"/>
              </a:solidFill>
              <a:latin typeface="Calibri"/>
            </a:endParaRPr>
          </a:p>
        </p:txBody>
      </p:sp>
      <p:sp>
        <p:nvSpPr>
          <p:cNvPr id="4" name="Text Placeholder 3">
            <a:extLst>
              <a:ext uri="{FF2B5EF4-FFF2-40B4-BE49-F238E27FC236}">
                <a16:creationId xmlns:a16="http://schemas.microsoft.com/office/drawing/2014/main" id="{07A25FCF-438D-32BA-0ED0-019A8B1C2A2A}"/>
              </a:ext>
            </a:extLst>
          </p:cNvPr>
          <p:cNvSpPr>
            <a:spLocks noGrp="1"/>
          </p:cNvSpPr>
          <p:nvPr>
            <p:ph type="body" sz="quarter" idx="12"/>
          </p:nvPr>
        </p:nvSpPr>
        <p:spPr/>
        <p:txBody>
          <a:bodyPr>
            <a:normAutofit fontScale="92500" lnSpcReduction="20000"/>
          </a:bodyPr>
          <a:lstStyle/>
          <a:p>
            <a:r>
              <a:rPr lang="en-US" dirty="0"/>
              <a:t>KNOW BEFORE YOU GO</a:t>
            </a:r>
            <a:r>
              <a:rPr lang="en-US" baseline="30000" dirty="0"/>
              <a:t>1</a:t>
            </a:r>
          </a:p>
        </p:txBody>
      </p:sp>
      <p:sp>
        <p:nvSpPr>
          <p:cNvPr id="27" name="Text Placeholder 26">
            <a:extLst>
              <a:ext uri="{FF2B5EF4-FFF2-40B4-BE49-F238E27FC236}">
                <a16:creationId xmlns:a16="http://schemas.microsoft.com/office/drawing/2014/main" id="{59F6F482-675C-A0F6-6C9B-B3C7F934C292}"/>
              </a:ext>
            </a:extLst>
          </p:cNvPr>
          <p:cNvSpPr>
            <a:spLocks noGrp="1"/>
          </p:cNvSpPr>
          <p:nvPr>
            <p:ph type="body" sz="quarter" idx="13"/>
          </p:nvPr>
        </p:nvSpPr>
        <p:spPr>
          <a:solidFill>
            <a:schemeClr val="accent1"/>
          </a:solidFill>
        </p:spPr>
        <p:txBody>
          <a:bodyPr/>
          <a:lstStyle/>
          <a:p>
            <a:r>
              <a:rPr lang="en-US" dirty="0"/>
              <a:t>A smart tool for smart shoppers</a:t>
            </a:r>
          </a:p>
        </p:txBody>
      </p:sp>
      <p:sp>
        <p:nvSpPr>
          <p:cNvPr id="33" name="Text Placeholder 32">
            <a:extLst>
              <a:ext uri="{FF2B5EF4-FFF2-40B4-BE49-F238E27FC236}">
                <a16:creationId xmlns:a16="http://schemas.microsoft.com/office/drawing/2014/main" id="{486C2879-38F5-8BD2-67E1-EC5A7EAF57D9}"/>
              </a:ext>
            </a:extLst>
          </p:cNvPr>
          <p:cNvSpPr>
            <a:spLocks noGrp="1"/>
          </p:cNvSpPr>
          <p:nvPr>
            <p:ph type="body" sz="quarter" idx="10"/>
          </p:nvPr>
        </p:nvSpPr>
        <p:spPr>
          <a:xfrm>
            <a:off x="495300" y="1638301"/>
            <a:ext cx="4547755" cy="911263"/>
          </a:xfrm>
        </p:spPr>
        <p:txBody>
          <a:bodyPr>
            <a:normAutofit fontScale="92500" lnSpcReduction="20000"/>
          </a:bodyPr>
          <a:lstStyle/>
          <a:p>
            <a:r>
              <a:rPr lang="en-US" dirty="0"/>
              <a:t>Surprise out-of-pocket costs can make members feel lost. But our cost estimator helps members anticipate what they might pay before shopping.</a:t>
            </a:r>
          </a:p>
        </p:txBody>
      </p:sp>
      <p:sp>
        <p:nvSpPr>
          <p:cNvPr id="35" name="Text Placeholder 34">
            <a:extLst>
              <a:ext uri="{FF2B5EF4-FFF2-40B4-BE49-F238E27FC236}">
                <a16:creationId xmlns:a16="http://schemas.microsoft.com/office/drawing/2014/main" id="{C321D09F-9C31-4274-DF0F-781855D4C906}"/>
              </a:ext>
            </a:extLst>
          </p:cNvPr>
          <p:cNvSpPr>
            <a:spLocks noGrp="1"/>
          </p:cNvSpPr>
          <p:nvPr>
            <p:ph type="body" sz="quarter" idx="11"/>
          </p:nvPr>
        </p:nvSpPr>
        <p:spPr>
          <a:xfrm>
            <a:off x="495300" y="3084839"/>
            <a:ext cx="4191000" cy="3205127"/>
          </a:xfrm>
        </p:spPr>
        <p:txBody>
          <a:bodyPr/>
          <a:lstStyle/>
          <a:p>
            <a:pPr marL="171446" lvl="1" indent="-171446" defTabSz="455539">
              <a:lnSpc>
                <a:spcPct val="100000"/>
              </a:lnSpc>
              <a:spcBef>
                <a:spcPts val="1200"/>
              </a:spcBef>
              <a:defRPr/>
            </a:pPr>
            <a:r>
              <a:rPr lang="en-US" sz="1200" dirty="0">
                <a:solidFill>
                  <a:srgbClr val="000000"/>
                </a:solidFill>
                <a:latin typeface="Verdana"/>
                <a:ea typeface="Verdana"/>
              </a:rPr>
              <a:t>Members choose anticipated services and products</a:t>
            </a:r>
            <a:endParaRPr lang="en-US" sz="1600" dirty="0">
              <a:solidFill>
                <a:srgbClr val="36982E"/>
              </a:solidFill>
              <a:latin typeface="Verdana"/>
              <a:ea typeface="Verdana"/>
            </a:endParaRPr>
          </a:p>
          <a:p>
            <a:pPr marL="171446" lvl="1" indent="-171446" defTabSz="455539">
              <a:lnSpc>
                <a:spcPct val="100000"/>
              </a:lnSpc>
              <a:spcBef>
                <a:spcPts val="1200"/>
              </a:spcBef>
              <a:defRPr/>
            </a:pPr>
            <a:r>
              <a:rPr lang="en-US" sz="1200" dirty="0">
                <a:solidFill>
                  <a:srgbClr val="000000"/>
                </a:solidFill>
                <a:latin typeface="Verdana"/>
                <a:ea typeface="Verdana"/>
              </a:rPr>
              <a:t>Easy-to-understand explanations of different </a:t>
            </a:r>
            <a:br>
              <a:rPr lang="en-US" sz="1200" dirty="0">
                <a:solidFill>
                  <a:srgbClr val="36982E"/>
                </a:solidFill>
              </a:rPr>
            </a:br>
            <a:r>
              <a:rPr lang="en-US" sz="1200" dirty="0">
                <a:solidFill>
                  <a:srgbClr val="000000"/>
                </a:solidFill>
                <a:latin typeface="Verdana"/>
                <a:ea typeface="Verdana"/>
              </a:rPr>
              <a:t>types of frames, lenses, add-ons and contacts</a:t>
            </a:r>
          </a:p>
          <a:p>
            <a:pPr marL="171446" lvl="1" indent="-171446" defTabSz="455539">
              <a:lnSpc>
                <a:spcPct val="100000"/>
              </a:lnSpc>
              <a:spcBef>
                <a:spcPts val="1200"/>
              </a:spcBef>
              <a:defRPr/>
            </a:pPr>
            <a:r>
              <a:rPr lang="en-US" sz="1200" dirty="0">
                <a:solidFill>
                  <a:srgbClr val="000000"/>
                </a:solidFill>
                <a:latin typeface="Verdana"/>
                <a:ea typeface="Verdana"/>
              </a:rPr>
              <a:t>Members can see their plan-specific estimated out-of-pocket cost total (if any)</a:t>
            </a:r>
            <a:endParaRPr lang="en-US" sz="1600" dirty="0">
              <a:solidFill>
                <a:srgbClr val="36982E"/>
              </a:solidFill>
              <a:latin typeface="Calibri"/>
            </a:endParaRPr>
          </a:p>
          <a:p>
            <a:endParaRPr lang="en-US" dirty="0"/>
          </a:p>
        </p:txBody>
      </p:sp>
      <p:sp>
        <p:nvSpPr>
          <p:cNvPr id="36" name="TextBox 35">
            <a:extLst>
              <a:ext uri="{FF2B5EF4-FFF2-40B4-BE49-F238E27FC236}">
                <a16:creationId xmlns:a16="http://schemas.microsoft.com/office/drawing/2014/main" id="{7EC139BA-66FB-64E3-CE3F-E5B86F7B0611}"/>
              </a:ext>
            </a:extLst>
          </p:cNvPr>
          <p:cNvSpPr txBox="1"/>
          <p:nvPr/>
        </p:nvSpPr>
        <p:spPr>
          <a:xfrm>
            <a:off x="6513816" y="2147299"/>
            <a:ext cx="5383659" cy="369332"/>
          </a:xfrm>
          <a:prstGeom prst="rect">
            <a:avLst/>
          </a:prstGeom>
          <a:noFill/>
        </p:spPr>
        <p:txBody>
          <a:bodyPr wrap="square" rtlCol="0">
            <a:spAutoFit/>
          </a:bodyPr>
          <a:lstStyle/>
          <a:p>
            <a:pPr defTabSz="914377"/>
            <a:r>
              <a:rPr lang="en-US" dirty="0">
                <a:solidFill>
                  <a:prstClr val="black"/>
                </a:solidFill>
                <a:latin typeface="Calibri" panose="020F0502020204030204"/>
              </a:rPr>
              <a:t>INCLUDE LINK TO KBYG DEMO VIDEO</a:t>
            </a:r>
          </a:p>
        </p:txBody>
      </p:sp>
      <p:pic>
        <p:nvPicPr>
          <p:cNvPr id="5" name="Laptop" descr="A computer with a green and white website&#10;&#10;Description automatically generated">
            <a:extLst>
              <a:ext uri="{FF2B5EF4-FFF2-40B4-BE49-F238E27FC236}">
                <a16:creationId xmlns:a16="http://schemas.microsoft.com/office/drawing/2014/main" id="{DE20BDD6-2D67-9F3B-42FE-3082BD84D19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79819" y="1593273"/>
            <a:ext cx="7772400" cy="4452091"/>
          </a:xfrm>
          <a:prstGeom prst="rect">
            <a:avLst/>
          </a:prstGeom>
        </p:spPr>
      </p:pic>
      <p:cxnSp>
        <p:nvCxnSpPr>
          <p:cNvPr id="7" name="Straight Connector 6">
            <a:extLst>
              <a:ext uri="{FF2B5EF4-FFF2-40B4-BE49-F238E27FC236}">
                <a16:creationId xmlns:a16="http://schemas.microsoft.com/office/drawing/2014/main" id="{48FF927F-3F65-C06C-2A79-2F2DD531E77B}"/>
              </a:ext>
            </a:extLst>
          </p:cNvPr>
          <p:cNvCxnSpPr>
            <a:cxnSpLocks/>
          </p:cNvCxnSpPr>
          <p:nvPr/>
        </p:nvCxnSpPr>
        <p:spPr>
          <a:xfrm>
            <a:off x="5611093" y="6302251"/>
            <a:ext cx="6085609"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Video CTA">
            <a:extLst>
              <a:ext uri="{FF2B5EF4-FFF2-40B4-BE49-F238E27FC236}">
                <a16:creationId xmlns:a16="http://schemas.microsoft.com/office/drawing/2014/main" id="{519C0C1D-140B-0A63-D1A5-7D1BD15B7337}"/>
              </a:ext>
            </a:extLst>
          </p:cNvPr>
          <p:cNvSpPr txBox="1"/>
          <p:nvPr/>
        </p:nvSpPr>
        <p:spPr>
          <a:xfrm>
            <a:off x="5875115" y="5972109"/>
            <a:ext cx="3162467" cy="246221"/>
          </a:xfrm>
          <a:prstGeom prst="rect">
            <a:avLst/>
          </a:prstGeom>
          <a:noFill/>
        </p:spPr>
        <p:txBody>
          <a:bodyPr wrap="square" rtlCol="0">
            <a:spAutoFit/>
          </a:bodyPr>
          <a:lstStyle/>
          <a:p>
            <a:pPr defTabSz="914377">
              <a:defRPr/>
            </a:pPr>
            <a:r>
              <a:rPr lang="en-US" sz="1000" dirty="0">
                <a:solidFill>
                  <a:prstClr val="black"/>
                </a:solidFill>
                <a:latin typeface="Verdana" panose="020B0604030504040204" pitchFamily="34" charset="0"/>
                <a:ea typeface="Verdana" panose="020B0604030504040204" pitchFamily="34" charset="0"/>
              </a:rPr>
              <a:t>KBYG Demo Video</a:t>
            </a:r>
          </a:p>
        </p:txBody>
      </p:sp>
      <p:sp>
        <p:nvSpPr>
          <p:cNvPr id="9" name="Video Button">
            <a:hlinkClick r:id="rId4"/>
            <a:extLst>
              <a:ext uri="{FF2B5EF4-FFF2-40B4-BE49-F238E27FC236}">
                <a16:creationId xmlns:a16="http://schemas.microsoft.com/office/drawing/2014/main" id="{5E9E8BC6-1CDA-08AF-667E-17BBF6F29798}"/>
              </a:ext>
            </a:extLst>
          </p:cNvPr>
          <p:cNvSpPr>
            <a:spLocks noEditPoints="1"/>
          </p:cNvSpPr>
          <p:nvPr/>
        </p:nvSpPr>
        <p:spPr bwMode="auto">
          <a:xfrm>
            <a:off x="5592828" y="5964271"/>
            <a:ext cx="289011" cy="289011"/>
          </a:xfrm>
          <a:custGeom>
            <a:avLst/>
            <a:gdLst>
              <a:gd name="T0" fmla="*/ 249372 w 1851"/>
              <a:gd name="T1" fmla="*/ 33663 h 1851"/>
              <a:gd name="T2" fmla="*/ 464543 w 1851"/>
              <a:gd name="T3" fmla="*/ 249103 h 1851"/>
              <a:gd name="T4" fmla="*/ 249372 w 1851"/>
              <a:gd name="T5" fmla="*/ 464543 h 1851"/>
              <a:gd name="T6" fmla="*/ 33932 w 1851"/>
              <a:gd name="T7" fmla="*/ 249103 h 1851"/>
              <a:gd name="T8" fmla="*/ 249372 w 1851"/>
              <a:gd name="T9" fmla="*/ 33663 h 1851"/>
              <a:gd name="T10" fmla="*/ 249372 w 1851"/>
              <a:gd name="T11" fmla="*/ 0 h 1851"/>
              <a:gd name="T12" fmla="*/ 0 w 1851"/>
              <a:gd name="T13" fmla="*/ 249103 h 1851"/>
              <a:gd name="T14" fmla="*/ 249372 w 1851"/>
              <a:gd name="T15" fmla="*/ 498475 h 1851"/>
              <a:gd name="T16" fmla="*/ 498475 w 1851"/>
              <a:gd name="T17" fmla="*/ 249103 h 1851"/>
              <a:gd name="T18" fmla="*/ 249372 w 1851"/>
              <a:gd name="T19" fmla="*/ 0 h 1851"/>
              <a:gd name="T20" fmla="*/ 176930 w 1851"/>
              <a:gd name="T21" fmla="*/ 361940 h 1851"/>
              <a:gd name="T22" fmla="*/ 367864 w 1851"/>
              <a:gd name="T23" fmla="*/ 248564 h 1851"/>
              <a:gd name="T24" fmla="*/ 176930 w 1851"/>
              <a:gd name="T25" fmla="*/ 126571 h 1851"/>
              <a:gd name="T26" fmla="*/ 176930 w 1851"/>
              <a:gd name="T27" fmla="*/ 361940 h 18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51" h="1851">
                <a:moveTo>
                  <a:pt x="926" y="125"/>
                </a:moveTo>
                <a:cubicBezTo>
                  <a:pt x="1367" y="125"/>
                  <a:pt x="1725" y="483"/>
                  <a:pt x="1725" y="925"/>
                </a:cubicBezTo>
                <a:cubicBezTo>
                  <a:pt x="1725" y="1367"/>
                  <a:pt x="1367" y="1725"/>
                  <a:pt x="926" y="1725"/>
                </a:cubicBezTo>
                <a:cubicBezTo>
                  <a:pt x="484" y="1725"/>
                  <a:pt x="126" y="1367"/>
                  <a:pt x="126" y="925"/>
                </a:cubicBezTo>
                <a:cubicBezTo>
                  <a:pt x="126" y="483"/>
                  <a:pt x="484" y="125"/>
                  <a:pt x="926" y="125"/>
                </a:cubicBezTo>
                <a:moveTo>
                  <a:pt x="926" y="0"/>
                </a:moveTo>
                <a:cubicBezTo>
                  <a:pt x="415" y="0"/>
                  <a:pt x="0" y="415"/>
                  <a:pt x="0" y="925"/>
                </a:cubicBezTo>
                <a:cubicBezTo>
                  <a:pt x="0" y="1435"/>
                  <a:pt x="415" y="1851"/>
                  <a:pt x="926" y="1851"/>
                </a:cubicBezTo>
                <a:cubicBezTo>
                  <a:pt x="1436" y="1851"/>
                  <a:pt x="1851" y="1435"/>
                  <a:pt x="1851" y="925"/>
                </a:cubicBezTo>
                <a:cubicBezTo>
                  <a:pt x="1851" y="415"/>
                  <a:pt x="1436" y="0"/>
                  <a:pt x="926" y="0"/>
                </a:cubicBezTo>
                <a:close/>
                <a:moveTo>
                  <a:pt x="657" y="1344"/>
                </a:moveTo>
                <a:cubicBezTo>
                  <a:pt x="1366" y="923"/>
                  <a:pt x="1366" y="923"/>
                  <a:pt x="1366" y="923"/>
                </a:cubicBezTo>
                <a:cubicBezTo>
                  <a:pt x="657" y="470"/>
                  <a:pt x="657" y="470"/>
                  <a:pt x="657" y="470"/>
                </a:cubicBezTo>
                <a:lnTo>
                  <a:pt x="657" y="1344"/>
                </a:lnTo>
                <a:close/>
              </a:path>
            </a:pathLst>
          </a:custGeom>
          <a:solidFill>
            <a:srgbClr val="379345"/>
          </a:solidFill>
          <a:ln>
            <a:noFill/>
          </a:ln>
        </p:spPr>
        <p:txBody>
          <a:bodyPr/>
          <a:lstStyle/>
          <a:p>
            <a:pPr defTabSz="914377">
              <a:defRPr/>
            </a:pPr>
            <a:endParaRPr lang="en-US">
              <a:solidFill>
                <a:prstClr val="black"/>
              </a:solidFill>
              <a:latin typeface="Calibri" panose="020F0502020204030204"/>
            </a:endParaRPr>
          </a:p>
        </p:txBody>
      </p:sp>
      <p:sp>
        <p:nvSpPr>
          <p:cNvPr id="15" name="TextBox 14">
            <a:extLst>
              <a:ext uri="{FF2B5EF4-FFF2-40B4-BE49-F238E27FC236}">
                <a16:creationId xmlns:a16="http://schemas.microsoft.com/office/drawing/2014/main" id="{EFE1FC41-1B56-BD61-970D-3208A3752A8D}"/>
              </a:ext>
            </a:extLst>
          </p:cNvPr>
          <p:cNvSpPr txBox="1"/>
          <p:nvPr/>
        </p:nvSpPr>
        <p:spPr>
          <a:xfrm>
            <a:off x="425110" y="5974736"/>
            <a:ext cx="4804287" cy="369332"/>
          </a:xfrm>
          <a:prstGeom prst="rect">
            <a:avLst/>
          </a:prstGeom>
          <a:noFill/>
        </p:spPr>
        <p:txBody>
          <a:bodyPr wrap="square" rtlCol="0">
            <a:spAutoFit/>
          </a:bodyPr>
          <a:lstStyle/>
          <a:p>
            <a:pPr defTabSz="914377"/>
            <a:r>
              <a:rPr lang="en-US" sz="600" dirty="0">
                <a:solidFill>
                  <a:srgbClr val="000000"/>
                </a:solidFill>
                <a:latin typeface="Verdana"/>
                <a:ea typeface="Verdana" panose="020B0604030504040204" pitchFamily="34" charset="0"/>
                <a:cs typeface="Verdana" panose="020B0604030504040204" pitchFamily="34" charset="0"/>
              </a:rPr>
              <a:t>1 Excludes the following plans: reseller, exam-only, safety &amp; VDT, global allowance and declining balance.</a:t>
            </a:r>
          </a:p>
          <a:p>
            <a:pPr defTabSz="914377"/>
            <a:r>
              <a:rPr lang="en-US" sz="600" dirty="0">
                <a:solidFill>
                  <a:srgbClr val="000000"/>
                </a:solidFill>
                <a:latin typeface="Verdana"/>
                <a:ea typeface="Verdana" panose="020B0604030504040204" pitchFamily="34" charset="0"/>
                <a:cs typeface="Verdana" panose="020B0604030504040204" pitchFamily="34" charset="0"/>
              </a:rPr>
              <a:t>2 </a:t>
            </a:r>
            <a:r>
              <a:rPr lang="en-US" sz="600" dirty="0">
                <a:solidFill>
                  <a:srgbClr val="000000"/>
                </a:solidFill>
                <a:latin typeface="Verdana"/>
              </a:rPr>
              <a:t>Cass, A.; “44% skipped healthcare over cost uncertainty, survey says”; Becker’s Hospital Review;.</a:t>
            </a:r>
            <a:r>
              <a:rPr lang="en-US" sz="600" dirty="0" err="1">
                <a:solidFill>
                  <a:srgbClr val="000000"/>
                </a:solidFill>
                <a:latin typeface="Verdana"/>
              </a:rPr>
              <a:t>beckershospitalreview.com</a:t>
            </a:r>
            <a:r>
              <a:rPr lang="en-US" sz="600" dirty="0">
                <a:solidFill>
                  <a:srgbClr val="000000"/>
                </a:solidFill>
                <a:latin typeface="Verdana"/>
              </a:rPr>
              <a:t>; May 2022.</a:t>
            </a:r>
            <a:endParaRPr lang="en-US" sz="6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pic>
        <p:nvPicPr>
          <p:cNvPr id="17" name="Frame" descr="A screenshot of a computer&#10;&#10;Description automatically generated">
            <a:extLst>
              <a:ext uri="{FF2B5EF4-FFF2-40B4-BE49-F238E27FC236}">
                <a16:creationId xmlns:a16="http://schemas.microsoft.com/office/drawing/2014/main" id="{12565C52-A514-52CB-13FE-8287FB0EB5D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742041" y="1868129"/>
            <a:ext cx="5830529" cy="3362633"/>
          </a:xfrm>
          <a:prstGeom prst="rect">
            <a:avLst/>
          </a:prstGeom>
        </p:spPr>
      </p:pic>
      <p:pic>
        <p:nvPicPr>
          <p:cNvPr id="19" name="lenses" descr="A screenshot of a screen&#10;&#10;Description automatically generated">
            <a:extLst>
              <a:ext uri="{FF2B5EF4-FFF2-40B4-BE49-F238E27FC236}">
                <a16:creationId xmlns:a16="http://schemas.microsoft.com/office/drawing/2014/main" id="{1D95E8B5-AEE6-49EA-EA0F-D66456447B06}"/>
              </a:ext>
            </a:extLst>
          </p:cNvPr>
          <p:cNvPicPr>
            <a:picLocks noChangeAspect="1"/>
          </p:cNvPicPr>
          <p:nvPr/>
        </p:nvPicPr>
        <p:blipFill rotWithShape="1">
          <a:blip r:embed="rId6" cstate="email">
            <a:alphaModFix/>
            <a:extLst>
              <a:ext uri="{28A0092B-C50C-407E-A947-70E740481C1C}">
                <a14:useLocalDpi xmlns:a14="http://schemas.microsoft.com/office/drawing/2010/main"/>
              </a:ext>
            </a:extLst>
          </a:blip>
          <a:srcRect/>
          <a:stretch/>
        </p:blipFill>
        <p:spPr>
          <a:xfrm>
            <a:off x="4858678" y="1585332"/>
            <a:ext cx="6736215" cy="4452091"/>
          </a:xfrm>
          <a:prstGeom prst="rect">
            <a:avLst/>
          </a:prstGeom>
        </p:spPr>
      </p:pic>
      <p:pic>
        <p:nvPicPr>
          <p:cNvPr id="21" name="Material" descr="A screenshot of a computer&#10;&#10;Description automatically generated">
            <a:extLst>
              <a:ext uri="{FF2B5EF4-FFF2-40B4-BE49-F238E27FC236}">
                <a16:creationId xmlns:a16="http://schemas.microsoft.com/office/drawing/2014/main" id="{6E849EB6-9B41-AF3C-75C1-21DDEF7A3BD5}"/>
              </a:ext>
            </a:extLst>
          </p:cNvPr>
          <p:cNvPicPr>
            <a:picLocks noChangeAspect="1"/>
          </p:cNvPicPr>
          <p:nvPr/>
        </p:nvPicPr>
        <p:blipFill rotWithShape="1">
          <a:blip r:embed="rId7" cstate="email">
            <a:alphaModFix/>
            <a:extLst>
              <a:ext uri="{28A0092B-C50C-407E-A947-70E740481C1C}">
                <a14:useLocalDpi xmlns:a14="http://schemas.microsoft.com/office/drawing/2010/main"/>
              </a:ext>
            </a:extLst>
          </a:blip>
          <a:srcRect/>
          <a:stretch/>
        </p:blipFill>
        <p:spPr>
          <a:xfrm>
            <a:off x="4854086" y="1581461"/>
            <a:ext cx="6748303" cy="4452091"/>
          </a:xfrm>
          <a:prstGeom prst="rect">
            <a:avLst/>
          </a:prstGeom>
        </p:spPr>
      </p:pic>
      <p:pic>
        <p:nvPicPr>
          <p:cNvPr id="23" name="Results" descr="A screenshot of a web page&#10;&#10;Description automatically generated">
            <a:extLst>
              <a:ext uri="{FF2B5EF4-FFF2-40B4-BE49-F238E27FC236}">
                <a16:creationId xmlns:a16="http://schemas.microsoft.com/office/drawing/2014/main" id="{48FB1CE1-7FDF-82E5-E2A1-E7BBA0F40B6F}"/>
              </a:ext>
            </a:extLst>
          </p:cNvPr>
          <p:cNvPicPr>
            <a:picLocks noChangeAspect="1"/>
          </p:cNvPicPr>
          <p:nvPr/>
        </p:nvPicPr>
        <p:blipFill>
          <a:blip r:embed="rId8" cstate="email">
            <a:alphaModFix/>
            <a:extLst>
              <a:ext uri="{28A0092B-C50C-407E-A947-70E740481C1C}">
                <a14:useLocalDpi xmlns:a14="http://schemas.microsoft.com/office/drawing/2010/main"/>
              </a:ext>
            </a:extLst>
          </a:blip>
          <a:stretch>
            <a:fillRect/>
          </a:stretch>
        </p:blipFill>
        <p:spPr>
          <a:xfrm>
            <a:off x="4824105" y="1611441"/>
            <a:ext cx="7772400" cy="4452091"/>
          </a:xfrm>
          <a:prstGeom prst="rect">
            <a:avLst/>
          </a:prstGeom>
        </p:spPr>
      </p:pic>
      <p:sp>
        <p:nvSpPr>
          <p:cNvPr id="24" name="Frame Button">
            <a:extLst>
              <a:ext uri="{FF2B5EF4-FFF2-40B4-BE49-F238E27FC236}">
                <a16:creationId xmlns:a16="http://schemas.microsoft.com/office/drawing/2014/main" id="{25135465-790E-7186-E672-EF4239A49CA4}"/>
              </a:ext>
            </a:extLst>
          </p:cNvPr>
          <p:cNvSpPr/>
          <p:nvPr/>
        </p:nvSpPr>
        <p:spPr>
          <a:xfrm>
            <a:off x="8048882" y="1418905"/>
            <a:ext cx="144967" cy="144967"/>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US" i="1" dirty="0">
              <a:solidFill>
                <a:prstClr val="white"/>
              </a:solidFill>
              <a:latin typeface="Calibri" panose="020F0502020204030204"/>
            </a:endParaRPr>
          </a:p>
        </p:txBody>
      </p:sp>
      <p:sp>
        <p:nvSpPr>
          <p:cNvPr id="25" name="Lens Button">
            <a:extLst>
              <a:ext uri="{FF2B5EF4-FFF2-40B4-BE49-F238E27FC236}">
                <a16:creationId xmlns:a16="http://schemas.microsoft.com/office/drawing/2014/main" id="{1BFA5C1D-CA90-56F5-0E1B-B170D96C7341}"/>
              </a:ext>
            </a:extLst>
          </p:cNvPr>
          <p:cNvSpPr/>
          <p:nvPr/>
        </p:nvSpPr>
        <p:spPr>
          <a:xfrm>
            <a:off x="8415089" y="1418905"/>
            <a:ext cx="144967" cy="144967"/>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26" name="Material Button">
            <a:extLst>
              <a:ext uri="{FF2B5EF4-FFF2-40B4-BE49-F238E27FC236}">
                <a16:creationId xmlns:a16="http://schemas.microsoft.com/office/drawing/2014/main" id="{C3FE3EC1-292B-B234-4390-B758AA447960}"/>
              </a:ext>
            </a:extLst>
          </p:cNvPr>
          <p:cNvSpPr/>
          <p:nvPr/>
        </p:nvSpPr>
        <p:spPr>
          <a:xfrm>
            <a:off x="8774306" y="1418905"/>
            <a:ext cx="144967" cy="144967"/>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
        <p:nvSpPr>
          <p:cNvPr id="28" name="Results Button">
            <a:extLst>
              <a:ext uri="{FF2B5EF4-FFF2-40B4-BE49-F238E27FC236}">
                <a16:creationId xmlns:a16="http://schemas.microsoft.com/office/drawing/2014/main" id="{AA051C5C-B676-F8E1-7E65-E4704BDA9B33}"/>
              </a:ext>
            </a:extLst>
          </p:cNvPr>
          <p:cNvSpPr/>
          <p:nvPr/>
        </p:nvSpPr>
        <p:spPr>
          <a:xfrm>
            <a:off x="9155306" y="1418905"/>
            <a:ext cx="144967" cy="144967"/>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Calibri" panose="020F0502020204030204"/>
            </a:endParaRPr>
          </a:p>
        </p:txBody>
      </p:sp>
    </p:spTree>
    <p:extLst>
      <p:ext uri="{BB962C8B-B14F-4D97-AF65-F5344CB8AC3E}">
        <p14:creationId xmlns:p14="http://schemas.microsoft.com/office/powerpoint/2010/main" val="3503966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8"/>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childTnLst>
              </p:cTn>
              <p:nextCondLst>
                <p:cond evt="onClick" delay="0">
                  <p:tgtEl>
                    <p:spTgt spid="28"/>
                  </p:tgtEl>
                </p:cond>
              </p:nextCondLst>
            </p:seq>
            <p:seq concurrent="1" nextAc="seek">
              <p:cTn id="8" restart="whenNotActive" fill="hold" evtFilter="cancelBubble" nodeType="interactiveSeq">
                <p:stCondLst>
                  <p:cond evt="onClick" delay="0">
                    <p:tgtEl>
                      <p:spTgt spid="26"/>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childTnLst>
              </p:cTn>
              <p:nextCondLst>
                <p:cond evt="onClick" delay="0">
                  <p:tgtEl>
                    <p:spTgt spid="26"/>
                  </p:tgtEl>
                </p:cond>
              </p:nextCondLst>
            </p:seq>
            <p:seq concurrent="1" nextAc="seek">
              <p:cTn id="14" restart="whenNotActive" fill="hold" evtFilter="cancelBubble" nodeType="interactiveSeq">
                <p:stCondLst>
                  <p:cond evt="onClick" delay="0">
                    <p:tgtEl>
                      <p:spTgt spid="25"/>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childTnLst>
              </p:cTn>
              <p:nextCondLst>
                <p:cond evt="onClick" delay="0">
                  <p:tgtEl>
                    <p:spTgt spid="25"/>
                  </p:tgtEl>
                </p:cond>
              </p:nextCondLst>
            </p:seq>
            <p:seq concurrent="1" nextAc="seek">
              <p:cTn id="20" restart="whenNotActive" fill="hold" evtFilter="cancelBubble" nodeType="interactiveSeq">
                <p:stCondLst>
                  <p:cond evt="onClick" delay="0">
                    <p:tgtEl>
                      <p:spTgt spid="2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childTnLst>
              </p:cTn>
              <p:nextCondLst>
                <p:cond evt="onClick" delay="0">
                  <p:tgtEl>
                    <p:spTgt spid="2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99999A"/>
                </a:solidFill>
                <a:effectLst/>
                <a:uLnTx/>
                <a:uFillTx/>
                <a:latin typeface="Verdana" panose="020B0604030504040204" pitchFamily="34" charset="0"/>
                <a:ea typeface="Verdana" panose="020B0604030504040204" pitchFamily="34" charset="0"/>
              </a:rPr>
              <a:t>Confidential Notice: This document contains privileged information and is for the sole use of the intended recipient(s).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99999A"/>
                </a:solidFill>
                <a:effectLst/>
                <a:uLnTx/>
                <a:uFillTx/>
                <a:latin typeface="Verdana" panose="020B0604030504040204" pitchFamily="34" charset="0"/>
                <a:ea typeface="Verdana" panose="020B0604030504040204" pitchFamily="34" charset="0"/>
              </a:rPr>
              <a:t>Disclosure or distribution to and review or use by any unauthorized Luxottica EyeMed associate(s) and external parties is prohibited.</a:t>
            </a:r>
            <a:endParaRPr kumimoji="0" lang="en-US" sz="700" b="0" i="0" u="none" strike="noStrike" kern="1200" cap="none" spc="0" normalizeH="0" baseline="0" noProof="0" dirty="0">
              <a:ln>
                <a:noFill/>
              </a:ln>
              <a:solidFill>
                <a:srgbClr val="99999A"/>
              </a:solidFill>
              <a:effectLst/>
              <a:uLnTx/>
              <a:uFillTx/>
              <a:latin typeface="Verdana" panose="020B0604030504040204" pitchFamily="34" charset="0"/>
              <a:ea typeface="Verdana" panose="020B0604030504040204" pitchFamily="34" charset="0"/>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0B01CFB-CC03-4139-840A-820EDE25C316}" type="slidenum">
              <a:rPr kumimoji="0" lang="en-US" sz="1800" b="0" i="0" u="none" strike="noStrike" kern="1200" cap="none" spc="0" normalizeH="0" baseline="0" noProof="0">
                <a:ln>
                  <a:noFill/>
                </a:ln>
                <a:solidFill>
                  <a:schemeClr val="tx2"/>
                </a:solidFill>
                <a:effectLst/>
                <a:uLnTx/>
                <a:uFillTx/>
                <a:latin typeface="Verdana" panose="020B0604030504040204" pitchFamily="34" charset="0"/>
                <a:ea typeface="Verdan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dirty="0">
              <a:ln>
                <a:noFill/>
              </a:ln>
              <a:solidFill>
                <a:schemeClr val="tx2"/>
              </a:solidFill>
              <a:effectLst/>
              <a:uLnTx/>
              <a:uFillTx/>
              <a:latin typeface="Verdana" panose="020B0604030504040204" pitchFamily="34" charset="0"/>
              <a:ea typeface="Verdana" panose="020B0604030504040204" pitchFamily="34" charset="0"/>
            </a:endParaRPr>
          </a:p>
        </p:txBody>
      </p:sp>
      <p:sp>
        <p:nvSpPr>
          <p:cNvPr id="16" name="Rectangle 15">
            <a:extLst>
              <a:ext uri="{FF2B5EF4-FFF2-40B4-BE49-F238E27FC236}">
                <a16:creationId xmlns:a16="http://schemas.microsoft.com/office/drawing/2014/main" id="{FCBAE9CC-FE47-B846-D765-742674737AEB}"/>
              </a:ext>
            </a:extLst>
          </p:cNvPr>
          <p:cNvSpPr/>
          <p:nvPr/>
        </p:nvSpPr>
        <p:spPr>
          <a:xfrm>
            <a:off x="-4" y="0"/>
            <a:ext cx="12192004" cy="2019479"/>
          </a:xfrm>
          <a:prstGeom prst="rect">
            <a:avLst/>
          </a:prstGeom>
          <a:solidFill>
            <a:srgbClr val="9F24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3">
            <a:extLst>
              <a:ext uri="{FF2B5EF4-FFF2-40B4-BE49-F238E27FC236}">
                <a16:creationId xmlns:a16="http://schemas.microsoft.com/office/drawing/2014/main" id="{5AE477A3-4471-1433-31EC-125339B323E0}"/>
              </a:ext>
            </a:extLst>
          </p:cNvPr>
          <p:cNvSpPr txBox="1">
            <a:spLocks/>
          </p:cNvSpPr>
          <p:nvPr/>
        </p:nvSpPr>
        <p:spPr>
          <a:xfrm>
            <a:off x="439480" y="203637"/>
            <a:ext cx="11313041" cy="12444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Award-winning Customer Care Center</a:t>
            </a:r>
          </a:p>
        </p:txBody>
      </p:sp>
      <p:sp>
        <p:nvSpPr>
          <p:cNvPr id="18" name="Text Placeholder 2">
            <a:extLst>
              <a:ext uri="{FF2B5EF4-FFF2-40B4-BE49-F238E27FC236}">
                <a16:creationId xmlns:a16="http://schemas.microsoft.com/office/drawing/2014/main" id="{7A7ABD0E-17BE-724B-AC93-ED7FFD756E43}"/>
              </a:ext>
            </a:extLst>
          </p:cNvPr>
          <p:cNvSpPr txBox="1">
            <a:spLocks/>
          </p:cNvSpPr>
          <p:nvPr/>
        </p:nvSpPr>
        <p:spPr>
          <a:xfrm>
            <a:off x="0" y="1123585"/>
            <a:ext cx="12192000" cy="854338"/>
          </a:xfrm>
          <a:prstGeom prst="rect">
            <a:avLst/>
          </a:prstGeom>
        </p:spPr>
        <p:txBody>
          <a:bodyP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defTabSz="914173">
              <a:spcBef>
                <a:spcPts val="0"/>
              </a:spcBef>
              <a:buNone/>
            </a:pPr>
            <a:r>
              <a:rPr lang="en-US" sz="2000" dirty="0">
                <a:solidFill>
                  <a:schemeClr val="bg1"/>
                </a:solidFill>
                <a:latin typeface="Verdana" charset="0"/>
                <a:ea typeface="Verdana" charset="0"/>
                <a:cs typeface="Calibri" panose="020F0502020204030204" pitchFamily="34" charset="0"/>
              </a:rPr>
              <a:t>Providing live support for all your EyeMed questions</a:t>
            </a:r>
            <a:endParaRPr lang="en-US" sz="2000" dirty="0">
              <a:solidFill>
                <a:schemeClr val="bg1"/>
              </a:solidFill>
              <a:latin typeface="Verdana" charset="0"/>
              <a:ea typeface="Verdana" charset="0"/>
              <a:cs typeface="Verdana" charset="0"/>
            </a:endParaRPr>
          </a:p>
        </p:txBody>
      </p:sp>
      <p:sp>
        <p:nvSpPr>
          <p:cNvPr id="2" name="Text Placeholder 6">
            <a:extLst>
              <a:ext uri="{FF2B5EF4-FFF2-40B4-BE49-F238E27FC236}">
                <a16:creationId xmlns:a16="http://schemas.microsoft.com/office/drawing/2014/main" id="{9434D4D3-7E39-B17D-1F48-372EE28D9B42}"/>
              </a:ext>
            </a:extLst>
          </p:cNvPr>
          <p:cNvSpPr txBox="1">
            <a:spLocks/>
          </p:cNvSpPr>
          <p:nvPr/>
        </p:nvSpPr>
        <p:spPr>
          <a:xfrm>
            <a:off x="676806" y="2294641"/>
            <a:ext cx="7227357" cy="3619019"/>
          </a:xfrm>
          <a:prstGeom prst="rect">
            <a:avLst/>
          </a:prstGeom>
        </p:spPr>
        <p:txBody>
          <a:bodyP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800"/>
              </a:spcBef>
              <a:spcAft>
                <a:spcPts val="800"/>
              </a:spcAft>
              <a:buFont typeface="Arial" panose="020B0604020202020204" pitchFamily="34" charset="0"/>
              <a:buChar char="•"/>
            </a:pPr>
            <a:r>
              <a:rPr lang="en-US" sz="1600" b="1" dirty="0">
                <a:solidFill>
                  <a:schemeClr val="accent4"/>
                </a:solidFill>
              </a:rPr>
              <a:t>14 years </a:t>
            </a:r>
            <a:r>
              <a:rPr kumimoji="0" lang="en-US" sz="1600" b="0" i="0" u="none" strike="noStrike" kern="1200" cap="none" spc="0" normalizeH="0" baseline="0" noProof="0" dirty="0">
                <a:ln>
                  <a:noFill/>
                </a:ln>
                <a:effectLst/>
                <a:uLnTx/>
                <a:uFillTx/>
                <a:latin typeface="Verdana"/>
                <a:ea typeface="+mn-ea"/>
                <a:cs typeface="+mn-cs"/>
              </a:rPr>
              <a:t>as one of America’s highest-rated call centers by Benchmark Portal</a:t>
            </a:r>
            <a:r>
              <a:rPr kumimoji="0" lang="en-US" sz="1600" b="0" i="0" u="none" strike="noStrike" kern="1200" cap="none" spc="0" normalizeH="0" baseline="30000" noProof="0" dirty="0">
                <a:ln>
                  <a:noFill/>
                </a:ln>
                <a:effectLst/>
                <a:uLnTx/>
                <a:uFillTx/>
                <a:latin typeface="Verdana"/>
                <a:ea typeface="+mn-ea"/>
                <a:cs typeface="+mn-cs"/>
              </a:rPr>
              <a:t>1</a:t>
            </a:r>
            <a:endParaRPr lang="en-US" sz="1600" dirty="0"/>
          </a:p>
          <a:p>
            <a:pPr>
              <a:lnSpc>
                <a:spcPct val="110000"/>
              </a:lnSpc>
              <a:spcBef>
                <a:spcPts val="800"/>
              </a:spcBef>
              <a:spcAft>
                <a:spcPts val="800"/>
              </a:spcAft>
              <a:buFont typeface="Arial" panose="020B0604020202020204" pitchFamily="34" charset="0"/>
              <a:buChar char="•"/>
            </a:pPr>
            <a:r>
              <a:rPr lang="en-US" sz="1600" b="1" dirty="0">
                <a:solidFill>
                  <a:srgbClr val="9F248F"/>
                </a:solidFill>
              </a:rPr>
              <a:t>9 seconds </a:t>
            </a:r>
            <a:r>
              <a:rPr lang="en-US" sz="1600" dirty="0"/>
              <a:t>or less wait time</a:t>
            </a:r>
            <a:r>
              <a:rPr lang="en-US" sz="1600" baseline="30000" dirty="0"/>
              <a:t>2</a:t>
            </a:r>
            <a:r>
              <a:rPr lang="en-US" sz="1600" dirty="0"/>
              <a:t> </a:t>
            </a:r>
          </a:p>
          <a:p>
            <a:pPr>
              <a:lnSpc>
                <a:spcPct val="110000"/>
              </a:lnSpc>
              <a:spcBef>
                <a:spcPts val="800"/>
              </a:spcBef>
              <a:spcAft>
                <a:spcPts val="800"/>
              </a:spcAft>
              <a:buFont typeface="Arial" panose="020B0604020202020204" pitchFamily="34" charset="0"/>
              <a:buChar char="•"/>
            </a:pPr>
            <a:r>
              <a:rPr lang="en-US" sz="1600" b="1" dirty="0">
                <a:solidFill>
                  <a:srgbClr val="9F248F"/>
                </a:solidFill>
              </a:rPr>
              <a:t>99% </a:t>
            </a:r>
            <a:r>
              <a:rPr lang="en-US" sz="1600" dirty="0"/>
              <a:t>first-call resolution</a:t>
            </a:r>
            <a:r>
              <a:rPr lang="en-US" sz="1600" baseline="30000" dirty="0"/>
              <a:t>3</a:t>
            </a:r>
          </a:p>
          <a:p>
            <a:pPr>
              <a:lnSpc>
                <a:spcPct val="110000"/>
              </a:lnSpc>
              <a:spcBef>
                <a:spcPts val="800"/>
              </a:spcBef>
              <a:spcAft>
                <a:spcPts val="800"/>
              </a:spcAft>
              <a:buFont typeface="Arial" panose="020B0604020202020204" pitchFamily="34" charset="0"/>
              <a:buChar char="•"/>
            </a:pPr>
            <a:r>
              <a:rPr lang="en-US" sz="1600" b="1" dirty="0">
                <a:solidFill>
                  <a:srgbClr val="9F248F"/>
                </a:solidFill>
              </a:rPr>
              <a:t>362 days </a:t>
            </a:r>
            <a:r>
              <a:rPr lang="en-US" sz="1600" dirty="0"/>
              <a:t>of availability per year:</a:t>
            </a:r>
          </a:p>
          <a:p>
            <a:pPr marL="457200" lvl="1" indent="-457200" algn="ctr" defTabSz="609237">
              <a:lnSpc>
                <a:spcPct val="100000"/>
              </a:lnSpc>
              <a:spcBef>
                <a:spcPts val="0"/>
              </a:spcBef>
              <a:buClr>
                <a:srgbClr val="CE0058"/>
              </a:buClr>
              <a:buNone/>
              <a:defRPr/>
            </a:pPr>
            <a:r>
              <a:rPr lang="en-US" sz="1600" b="1" dirty="0">
                <a:latin typeface="Verdana"/>
              </a:rPr>
              <a:t>866-723-0514</a:t>
            </a:r>
            <a:endParaRPr kumimoji="0" lang="en-US" sz="1600" b="1" i="0" u="none" strike="noStrike" kern="1200" cap="none" spc="0" normalizeH="0" baseline="0" noProof="0" dirty="0">
              <a:ln>
                <a:noFill/>
              </a:ln>
              <a:effectLst/>
              <a:uLnTx/>
              <a:uFillTx/>
              <a:latin typeface="Verdana"/>
              <a:ea typeface="Verdana" panose="020B0604030504040204" pitchFamily="34" charset="0"/>
              <a:cs typeface="Verdana" panose="020B0604030504040204" pitchFamily="34" charset="0"/>
            </a:endParaRPr>
          </a:p>
          <a:p>
            <a:pPr marL="457200" lvl="1" indent="-457200" algn="ctr" defTabSz="609237">
              <a:lnSpc>
                <a:spcPct val="100000"/>
              </a:lnSpc>
              <a:spcBef>
                <a:spcPts val="0"/>
              </a:spcBef>
              <a:buClr>
                <a:srgbClr val="CE0058"/>
              </a:buClr>
              <a:buNone/>
              <a:defRPr/>
            </a:pPr>
            <a:r>
              <a:rPr kumimoji="0" lang="en-US" sz="1600" b="1" i="0" u="none" strike="noStrike" kern="1200" cap="none" spc="0" normalizeH="0" baseline="0" noProof="0" dirty="0">
                <a:ln>
                  <a:noFill/>
                </a:ln>
                <a:effectLst/>
                <a:uLnTx/>
                <a:uFillTx/>
                <a:latin typeface="Verdana"/>
                <a:ea typeface="Verdana" panose="020B0604030504040204" pitchFamily="34" charset="0"/>
                <a:cs typeface="Verdana" panose="020B0604030504040204" pitchFamily="34" charset="0"/>
              </a:rPr>
              <a:t>Visit the EyeMed: </a:t>
            </a:r>
            <a:r>
              <a:rPr lang="en-US" sz="1600" b="1" dirty="0">
                <a:latin typeface="Verdana"/>
              </a:rPr>
              <a:t>eyemed.com/en-us/</a:t>
            </a:r>
            <a:endParaRPr kumimoji="0" lang="en-US" sz="1600" b="1" i="0" u="none" strike="noStrike" kern="1200" cap="none" spc="0" normalizeH="0" baseline="0" noProof="0" dirty="0">
              <a:ln>
                <a:noFill/>
              </a:ln>
              <a:effectLst/>
              <a:uLnTx/>
              <a:uFillTx/>
              <a:latin typeface="Verdana"/>
              <a:ea typeface="Verdana" panose="020B0604030504040204" pitchFamily="34" charset="0"/>
              <a:cs typeface="Verdana" panose="020B0604030504040204" pitchFamily="34" charset="0"/>
            </a:endParaRPr>
          </a:p>
          <a:p>
            <a:pPr marL="457200" lvl="1" indent="-457200" algn="ctr" defTabSz="609237">
              <a:lnSpc>
                <a:spcPct val="100000"/>
              </a:lnSpc>
              <a:spcBef>
                <a:spcPts val="0"/>
              </a:spcBef>
              <a:buClr>
                <a:srgbClr val="CE0058"/>
              </a:buClr>
              <a:buNone/>
              <a:defRPr/>
            </a:pPr>
            <a:r>
              <a:rPr kumimoji="0" lang="en-US" sz="1600" b="0" i="0" u="none" strike="noStrike" kern="1200" cap="none" spc="0" normalizeH="0" baseline="0" noProof="0" dirty="0">
                <a:ln>
                  <a:noFill/>
                </a:ln>
                <a:effectLst/>
                <a:uLnTx/>
                <a:uFillTx/>
                <a:latin typeface="Verdana"/>
                <a:ea typeface="Verdana" panose="020B0604030504040204" pitchFamily="34" charset="0"/>
                <a:cs typeface="Verdana" panose="020B0604030504040204" pitchFamily="34" charset="0"/>
              </a:rPr>
              <a:t>Monday - Friday: 8 am – 11 pm EST</a:t>
            </a:r>
          </a:p>
          <a:p>
            <a:pPr marL="457200" lvl="1" indent="-457200" algn="ctr" defTabSz="609237">
              <a:lnSpc>
                <a:spcPct val="100000"/>
              </a:lnSpc>
              <a:spcBef>
                <a:spcPts val="0"/>
              </a:spcBef>
              <a:buClr>
                <a:srgbClr val="CE0058"/>
              </a:buClr>
              <a:buNone/>
              <a:defRPr/>
            </a:pPr>
            <a:r>
              <a:rPr kumimoji="0" lang="en-US" sz="1600" b="0" i="0" u="none" strike="noStrike" kern="1200" cap="none" spc="0" normalizeH="0" baseline="0" noProof="0" dirty="0">
                <a:ln>
                  <a:noFill/>
                </a:ln>
                <a:effectLst/>
                <a:uLnTx/>
                <a:uFillTx/>
                <a:latin typeface="Verdana"/>
                <a:ea typeface="Verdana" panose="020B0604030504040204" pitchFamily="34" charset="0"/>
                <a:cs typeface="Verdana" panose="020B0604030504040204" pitchFamily="34" charset="0"/>
              </a:rPr>
              <a:t>Saturday: 8 am – 11 pm EST</a:t>
            </a:r>
            <a:br>
              <a:rPr kumimoji="0" lang="en-US" sz="1600" b="0" i="0" u="none" strike="noStrike" kern="1200" cap="none" spc="0" normalizeH="0" baseline="0" noProof="0" dirty="0">
                <a:ln>
                  <a:noFill/>
                </a:ln>
                <a:effectLst/>
                <a:uLnTx/>
                <a:uFillTx/>
                <a:latin typeface="Verdana"/>
                <a:ea typeface="Verdana" panose="020B0604030504040204" pitchFamily="34" charset="0"/>
                <a:cs typeface="Verdana" panose="020B0604030504040204" pitchFamily="34" charset="0"/>
              </a:rPr>
            </a:br>
            <a:r>
              <a:rPr kumimoji="0" lang="en-US" sz="1600" b="0" i="0" u="none" strike="noStrike" kern="1200" cap="none" spc="0" normalizeH="0" baseline="0" noProof="0" dirty="0">
                <a:ln>
                  <a:noFill/>
                </a:ln>
                <a:effectLst/>
                <a:uLnTx/>
                <a:uFillTx/>
                <a:latin typeface="Verdana"/>
                <a:ea typeface="Verdana" panose="020B0604030504040204" pitchFamily="34" charset="0"/>
                <a:cs typeface="Verdana" panose="020B0604030504040204" pitchFamily="34" charset="0"/>
              </a:rPr>
              <a:t>Sunday: 11 am – 8 pm EST</a:t>
            </a:r>
          </a:p>
          <a:p>
            <a:pPr marL="457200" lvl="1" indent="-457200" algn="ctr" defTabSz="609237">
              <a:lnSpc>
                <a:spcPct val="100000"/>
              </a:lnSpc>
              <a:spcBef>
                <a:spcPct val="20000"/>
              </a:spcBef>
              <a:spcAft>
                <a:spcPts val="400"/>
              </a:spcAft>
              <a:buClr>
                <a:srgbClr val="CE0058"/>
              </a:buClr>
              <a:buNone/>
              <a:defRPr/>
            </a:pPr>
            <a:r>
              <a:rPr kumimoji="0" lang="en-US" sz="1600" b="0" i="1" u="none" strike="noStrike" kern="1200" cap="none" spc="0" normalizeH="0" baseline="0" noProof="0" dirty="0">
                <a:ln>
                  <a:noFill/>
                </a:ln>
                <a:effectLst/>
                <a:uLnTx/>
                <a:uFillTx/>
                <a:latin typeface="Verdana"/>
                <a:ea typeface="Verdana" panose="020B0604030504040204" pitchFamily="34" charset="0"/>
                <a:cs typeface="Verdana" panose="020B0604030504040204" pitchFamily="34" charset="0"/>
              </a:rPr>
              <a:t>Closed Easter, Thanksgiving and Christmas</a:t>
            </a:r>
            <a:endParaRPr lang="en-US" sz="1600" dirty="0"/>
          </a:p>
        </p:txBody>
      </p:sp>
      <p:sp>
        <p:nvSpPr>
          <p:cNvPr id="7" name="Text Placeholder 6">
            <a:extLst>
              <a:ext uri="{FF2B5EF4-FFF2-40B4-BE49-F238E27FC236}">
                <a16:creationId xmlns:a16="http://schemas.microsoft.com/office/drawing/2014/main" id="{232C539C-7786-0359-B5CD-4871B398404C}"/>
              </a:ext>
            </a:extLst>
          </p:cNvPr>
          <p:cNvSpPr>
            <a:spLocks noGrp="1"/>
          </p:cNvSpPr>
          <p:nvPr/>
        </p:nvSpPr>
        <p:spPr>
          <a:xfrm>
            <a:off x="644486" y="6066367"/>
            <a:ext cx="7086639" cy="363551"/>
          </a:xfrm>
          <a:prstGeom prst="rect">
            <a:avLst/>
          </a:prstGeom>
        </p:spPr>
        <p:txBody>
          <a:bodyPr vert="horz" lIns="121907" tIns="60957" rIns="121907" bIns="60957" rtlCol="0">
            <a:noAutofit/>
          </a:bodyPr>
          <a:lstStyle>
            <a:lvl1pPr marL="0" indent="0" algn="l" defTabSz="914286" rtl="0" eaLnBrk="1" latinLnBrk="0" hangingPunct="1">
              <a:lnSpc>
                <a:spcPts val="2400"/>
              </a:lnSpc>
              <a:spcBef>
                <a:spcPts val="1000"/>
              </a:spcBef>
              <a:spcAft>
                <a:spcPts val="0"/>
              </a:spcAft>
              <a:buFont typeface="Arial" panose="020B0604020202020204" pitchFamily="34" charset="0"/>
              <a:buNone/>
              <a:defRPr sz="1900" b="1" kern="1200">
                <a:solidFill>
                  <a:schemeClr val="tx1"/>
                </a:solidFill>
                <a:latin typeface="Verdana" charset="0"/>
                <a:ea typeface="Verdana" charset="0"/>
                <a:cs typeface="Verdana" charset="0"/>
              </a:defRPr>
            </a:lvl1pPr>
            <a:lvl2pPr marL="0" indent="0" algn="l" defTabSz="914286" rtl="0" eaLnBrk="1" latinLnBrk="0" hangingPunct="1">
              <a:lnSpc>
                <a:spcPts val="2400"/>
              </a:lnSpc>
              <a:spcBef>
                <a:spcPts val="500"/>
              </a:spcBef>
              <a:spcAft>
                <a:spcPts val="800"/>
              </a:spcAft>
              <a:buFont typeface="Arial" charset="0"/>
              <a:buNone/>
              <a:defRPr sz="1900" kern="1200">
                <a:solidFill>
                  <a:schemeClr val="tx1"/>
                </a:solidFill>
                <a:latin typeface="Verdana" charset="0"/>
                <a:ea typeface="Verdana" charset="0"/>
                <a:cs typeface="Verdana" charset="0"/>
              </a:defRPr>
            </a:lvl2pPr>
            <a:lvl3pPr marL="182858" indent="-182858" algn="l" defTabSz="914286" rtl="0" eaLnBrk="1" latinLnBrk="0" hangingPunct="1">
              <a:lnSpc>
                <a:spcPts val="2400"/>
              </a:lnSpc>
              <a:spcBef>
                <a:spcPts val="500"/>
              </a:spcBef>
              <a:spcAft>
                <a:spcPts val="800"/>
              </a:spcAft>
              <a:buSzPct val="100000"/>
              <a:buFont typeface="Arial" charset="0"/>
              <a:buChar char="•"/>
              <a:defRPr sz="1900" kern="1200">
                <a:solidFill>
                  <a:schemeClr val="tx1"/>
                </a:solidFill>
                <a:latin typeface="Verdana" charset="0"/>
                <a:ea typeface="Verdana" charset="0"/>
                <a:cs typeface="Verdana" charset="0"/>
              </a:defRPr>
            </a:lvl3pPr>
            <a:lvl4pPr marL="365718" indent="-182858" algn="l" defTabSz="914286" rtl="0" eaLnBrk="1" latinLnBrk="0" hangingPunct="1">
              <a:lnSpc>
                <a:spcPts val="2400"/>
              </a:lnSpc>
              <a:spcBef>
                <a:spcPts val="500"/>
              </a:spcBef>
              <a:spcAft>
                <a:spcPts val="800"/>
              </a:spcAft>
              <a:buSzPct val="70000"/>
              <a:buFont typeface=".AppleSystemUIFont" charset="-120"/>
              <a:buChar char="–"/>
              <a:defRPr sz="1900" kern="1200">
                <a:solidFill>
                  <a:schemeClr val="tx1"/>
                </a:solidFill>
                <a:latin typeface="Verdana" charset="0"/>
                <a:ea typeface="Verdana" charset="0"/>
                <a:cs typeface="Verdana" charset="0"/>
              </a:defRPr>
            </a:lvl4pPr>
            <a:lvl5pPr marL="594286" indent="-182858" algn="l" defTabSz="914286" rtl="0" eaLnBrk="1" latinLnBrk="0" hangingPunct="1">
              <a:lnSpc>
                <a:spcPts val="2400"/>
              </a:lnSpc>
              <a:spcBef>
                <a:spcPts val="500"/>
              </a:spcBef>
              <a:spcAft>
                <a:spcPts val="800"/>
              </a:spcAft>
              <a:buSzPct val="80000"/>
              <a:buFont typeface=".AppleSystemUIFont" charset="-120"/>
              <a:buChar char="&gt;"/>
              <a:defRPr sz="1900" kern="1200">
                <a:solidFill>
                  <a:schemeClr val="tx1"/>
                </a:solidFill>
                <a:latin typeface="Verdana" charset="0"/>
                <a:ea typeface="Verdana" charset="0"/>
                <a:cs typeface="Verdana" charset="0"/>
              </a:defRPr>
            </a:lvl5pPr>
            <a:lvl6pPr marL="2514286" indent="-228573" algn="l" defTabSz="91428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430" indent="-228573" algn="l" defTabSz="91428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573" indent="-228573" algn="l" defTabSz="91428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5718" indent="-228573" algn="l" defTabSz="91428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marL="0" marR="0" lvl="0" indent="0" algn="l" defTabSz="1219018"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30000" noProof="0" dirty="0">
                <a:ln>
                  <a:noFill/>
                </a:ln>
                <a:effectLst/>
                <a:uLnTx/>
                <a:uFillTx/>
                <a:latin typeface="Verdana" charset="0"/>
                <a:ea typeface="Verdana" charset="0"/>
              </a:rPr>
              <a:t>1</a:t>
            </a:r>
            <a:r>
              <a:rPr kumimoji="0" lang="en-US" sz="800" b="0" i="0" u="none" strike="noStrike" kern="1200" cap="none" spc="0" normalizeH="0" baseline="0" noProof="0" dirty="0">
                <a:ln>
                  <a:noFill/>
                </a:ln>
                <a:effectLst/>
                <a:uLnTx/>
                <a:uFillTx/>
                <a:latin typeface="Verdana" charset="0"/>
                <a:ea typeface="Verdana" charset="0"/>
              </a:rPr>
              <a:t>Purdue University Benchmark Portal independent assessment of call centers nationwide, 2023. </a:t>
            </a:r>
            <a:r>
              <a:rPr kumimoji="0" lang="en-US" sz="800" b="0" i="0" u="none" strike="noStrike" kern="1200" cap="none" spc="0" normalizeH="0" baseline="30000" noProof="0" dirty="0">
                <a:ln>
                  <a:noFill/>
                </a:ln>
                <a:effectLst/>
                <a:uLnTx/>
                <a:uFillTx/>
                <a:latin typeface="Verdana" charset="0"/>
                <a:ea typeface="Verdana" charset="0"/>
              </a:rPr>
              <a:t>2</a:t>
            </a:r>
            <a:r>
              <a:rPr kumimoji="0" lang="en-US" sz="800" b="0" i="0" u="none" strike="noStrike" kern="1200" cap="none" spc="0" normalizeH="0" baseline="0" noProof="0" dirty="0">
                <a:ln>
                  <a:noFill/>
                </a:ln>
                <a:effectLst/>
                <a:uLnTx/>
                <a:uFillTx/>
                <a:latin typeface="Verdana" charset="0"/>
                <a:ea typeface="Verdana" charset="0"/>
              </a:rPr>
              <a:t>EyeMed Customer Care Center Reporting, 2023. </a:t>
            </a:r>
            <a:r>
              <a:rPr kumimoji="0" lang="en-US" sz="800" b="0" i="0" u="none" strike="noStrike" kern="1200" cap="none" spc="0" normalizeH="0" baseline="30000" noProof="0" dirty="0">
                <a:ln>
                  <a:noFill/>
                </a:ln>
                <a:effectLst/>
                <a:uLnTx/>
                <a:uFillTx/>
                <a:latin typeface="Verdana" charset="0"/>
                <a:ea typeface="Verdana" charset="0"/>
              </a:rPr>
              <a:t>3</a:t>
            </a:r>
            <a:r>
              <a:rPr kumimoji="0" lang="en-US" sz="800" b="0" i="0" u="none" strike="noStrike" kern="1200" cap="none" spc="0" normalizeH="0" baseline="0" noProof="0" dirty="0">
                <a:ln>
                  <a:noFill/>
                </a:ln>
                <a:effectLst/>
                <a:uLnTx/>
                <a:uFillTx/>
                <a:latin typeface="Verdana" charset="0"/>
                <a:ea typeface="Verdana" charset="0"/>
              </a:rPr>
              <a:t>EyeMed incoming call analysis, 2023.</a:t>
            </a:r>
          </a:p>
        </p:txBody>
      </p:sp>
      <p:pic>
        <p:nvPicPr>
          <p:cNvPr id="12" name="Picture 11" descr="A person wearing a headset and smiling&#10;&#10;Description automatically generated">
            <a:extLst>
              <a:ext uri="{FF2B5EF4-FFF2-40B4-BE49-F238E27FC236}">
                <a16:creationId xmlns:a16="http://schemas.microsoft.com/office/drawing/2014/main" id="{5B16A5D4-B0BD-D2D5-F7D6-C9B33015D032}"/>
              </a:ext>
            </a:extLst>
          </p:cNvPr>
          <p:cNvPicPr>
            <a:picLocks noChangeAspect="1"/>
          </p:cNvPicPr>
          <p:nvPr/>
        </p:nvPicPr>
        <p:blipFill rotWithShape="1">
          <a:blip r:embed="rId3">
            <a:extLst>
              <a:ext uri="{28A0092B-C50C-407E-A947-70E740481C1C}">
                <a14:useLocalDpi xmlns:a14="http://schemas.microsoft.com/office/drawing/2010/main" val="0"/>
              </a:ext>
            </a:extLst>
          </a:blip>
          <a:srcRect l="9714" r="51086" b="27222"/>
          <a:stretch/>
        </p:blipFill>
        <p:spPr>
          <a:xfrm>
            <a:off x="8280400" y="2019479"/>
            <a:ext cx="3910214" cy="4838521"/>
          </a:xfrm>
          <a:prstGeom prst="rect">
            <a:avLst/>
          </a:prstGeom>
        </p:spPr>
      </p:pic>
    </p:spTree>
    <p:extLst>
      <p:ext uri="{BB962C8B-B14F-4D97-AF65-F5344CB8AC3E}">
        <p14:creationId xmlns:p14="http://schemas.microsoft.com/office/powerpoint/2010/main" val="3882188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V="1">
            <a:off x="3550587" y="-971550"/>
            <a:ext cx="3996842" cy="8754496"/>
          </a:xfrm>
          <a:prstGeom prst="rect">
            <a:avLst/>
          </a:prstGeom>
        </p:spPr>
      </p:pic>
      <p:sp>
        <p:nvSpPr>
          <p:cNvPr id="26" name="Rectangle 25"/>
          <p:cNvSpPr/>
          <p:nvPr/>
        </p:nvSpPr>
        <p:spPr>
          <a:xfrm>
            <a:off x="0" y="0"/>
            <a:ext cx="341857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76321" y="1218655"/>
            <a:ext cx="3186822" cy="1415772"/>
          </a:xfrm>
          <a:prstGeom prst="rect">
            <a:avLst/>
          </a:prstGeom>
        </p:spPr>
        <p:txBody>
          <a:bodyPr wrap="square">
            <a:spAutoFit/>
          </a:bodyPr>
          <a:lstStyle/>
          <a:p>
            <a:r>
              <a:rPr lang="en-US" sz="4300" dirty="0">
                <a:solidFill>
                  <a:schemeClr val="bg1"/>
                </a:solidFill>
                <a:latin typeface="Verdana" panose="020B0604030504040204" pitchFamily="34" charset="0"/>
                <a:ea typeface="Verdana" panose="020B0604030504040204" pitchFamily="34" charset="0"/>
                <a:cs typeface="Verdana" panose="020B0604030504040204" pitchFamily="34" charset="0"/>
              </a:rPr>
              <a:t>Enroll today</a:t>
            </a:r>
          </a:p>
        </p:txBody>
      </p:sp>
      <p:sp>
        <p:nvSpPr>
          <p:cNvPr id="11" name="Rectangle 10"/>
          <p:cNvSpPr/>
          <p:nvPr/>
        </p:nvSpPr>
        <p:spPr>
          <a:xfrm>
            <a:off x="376322" y="2601546"/>
            <a:ext cx="3002754" cy="769441"/>
          </a:xfrm>
          <a:prstGeom prst="rect">
            <a:avLst/>
          </a:prstGeom>
        </p:spPr>
        <p:txBody>
          <a:bodyPr wrap="square">
            <a:spAutoFit/>
          </a:bodyPr>
          <a:lstStyle/>
          <a:p>
            <a:r>
              <a:rPr lang="en-US" sz="2200" dirty="0">
                <a:solidFill>
                  <a:schemeClr val="bg1"/>
                </a:solidFill>
                <a:latin typeface="Verdana" panose="020B0604030504040204" pitchFamily="34" charset="0"/>
                <a:ea typeface="Verdana" panose="020B0604030504040204" pitchFamily="34" charset="0"/>
                <a:cs typeface="Verdana" panose="020B0604030504040204" pitchFamily="34" charset="0"/>
              </a:rPr>
              <a:t>There’s more to love with EyeMed</a:t>
            </a:r>
          </a:p>
        </p:txBody>
      </p:sp>
      <p:sp>
        <p:nvSpPr>
          <p:cNvPr id="12" name="TextBox 11"/>
          <p:cNvSpPr txBox="1"/>
          <p:nvPr/>
        </p:nvSpPr>
        <p:spPr>
          <a:xfrm>
            <a:off x="431892" y="3638803"/>
            <a:ext cx="3360432" cy="584771"/>
          </a:xfrm>
          <a:prstGeom prst="rect">
            <a:avLst/>
          </a:prstGeom>
          <a:noFill/>
        </p:spPr>
        <p:txBody>
          <a:bodyPr wrap="square" lIns="91404" tIns="45718" rIns="91404" bIns="45718" rtlCol="0">
            <a:spAutoFit/>
          </a:bodyPr>
          <a:lstStyle/>
          <a:p>
            <a:pPr defTabSz="456987"/>
            <a:r>
              <a:rPr lang="en-US" sz="1600" dirty="0">
                <a:solidFill>
                  <a:schemeClr val="bg1"/>
                </a:solidFill>
                <a:latin typeface="Verdana" panose="020B0604030504040204" pitchFamily="34" charset="0"/>
                <a:ea typeface="Verdana" panose="020B0604030504040204" pitchFamily="34" charset="0"/>
                <a:cs typeface="Verdana" panose="020B0604030504040204" pitchFamily="34" charset="0"/>
              </a:rPr>
              <a:t>Learn more at eyemed.com/enroll</a:t>
            </a:r>
          </a:p>
        </p:txBody>
      </p:sp>
      <p:pic>
        <p:nvPicPr>
          <p:cNvPr id="24" name="Picture 2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39622" y="314837"/>
            <a:ext cx="1364128" cy="1364128"/>
          </a:xfrm>
          <a:prstGeom prst="rect">
            <a:avLst/>
          </a:prstGeom>
        </p:spPr>
      </p:pic>
      <p:sp>
        <p:nvSpPr>
          <p:cNvPr id="25" name="TextBox 24"/>
          <p:cNvSpPr txBox="1"/>
          <p:nvPr/>
        </p:nvSpPr>
        <p:spPr>
          <a:xfrm>
            <a:off x="10539622" y="6366028"/>
            <a:ext cx="3360432" cy="276995"/>
          </a:xfrm>
          <a:prstGeom prst="rect">
            <a:avLst/>
          </a:prstGeom>
          <a:noFill/>
        </p:spPr>
        <p:txBody>
          <a:bodyPr wrap="square" lIns="91404" tIns="45718" rIns="91404" bIns="45718" rtlCol="0">
            <a:spAutoFit/>
          </a:bodyPr>
          <a:lstStyle/>
          <a:p>
            <a:pPr defTabSz="456987"/>
            <a:r>
              <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rPr>
              <a:t>PPT-2308-M-669</a:t>
            </a:r>
          </a:p>
        </p:txBody>
      </p:sp>
      <p:pic>
        <p:nvPicPr>
          <p:cNvPr id="27" name="Picture 26"/>
          <p:cNvPicPr>
            <a:picLocks noChangeAspect="1"/>
          </p:cNvPicPr>
          <p:nvPr/>
        </p:nvPicPr>
        <p:blipFill rotWithShape="1">
          <a:blip r:embed="rId5" cstate="print">
            <a:lum bright="70000" contrast="-70000"/>
            <a:extLst>
              <a:ext uri="{BEBA8EAE-BF5A-486C-A8C5-ECC9F3942E4B}">
                <a14:imgProps xmlns:a14="http://schemas.microsoft.com/office/drawing/2010/main">
                  <a14:imgLayer r:embed="rId6">
                    <a14:imgEffect>
                      <a14:colorTemperature colorTemp="1500"/>
                    </a14:imgEffect>
                    <a14:imgEffect>
                      <a14:saturation sat="216000"/>
                    </a14:imgEffect>
                  </a14:imgLayer>
                </a14:imgProps>
              </a:ext>
              <a:ext uri="{28A0092B-C50C-407E-A947-70E740481C1C}">
                <a14:useLocalDpi xmlns:a14="http://schemas.microsoft.com/office/drawing/2010/main" val="0"/>
              </a:ext>
            </a:extLst>
          </a:blip>
          <a:srcRect r="67635" b="4689"/>
          <a:stretch/>
        </p:blipFill>
        <p:spPr>
          <a:xfrm>
            <a:off x="501599" y="5051738"/>
            <a:ext cx="728110" cy="584771"/>
          </a:xfrm>
          <a:prstGeom prst="rect">
            <a:avLst/>
          </a:prstGeom>
        </p:spPr>
      </p:pic>
      <p:pic>
        <p:nvPicPr>
          <p:cNvPr id="2" name="Picture 1">
            <a:extLst>
              <a:ext uri="{FF2B5EF4-FFF2-40B4-BE49-F238E27FC236}">
                <a16:creationId xmlns:a16="http://schemas.microsoft.com/office/drawing/2014/main" id="{544652BF-2653-07A3-A15D-6FA4C3AB0F9B}"/>
              </a:ext>
            </a:extLst>
          </p:cNvPr>
          <p:cNvPicPr>
            <a:picLocks noChangeAspect="1"/>
          </p:cNvPicPr>
          <p:nvPr/>
        </p:nvPicPr>
        <p:blipFill rotWithShape="1">
          <a:blip r:embed="rId5" cstate="print">
            <a:lum bright="70000" contrast="-70000"/>
            <a:extLst>
              <a:ext uri="{BEBA8EAE-BF5A-486C-A8C5-ECC9F3942E4B}">
                <a14:imgProps xmlns:a14="http://schemas.microsoft.com/office/drawing/2010/main">
                  <a14:imgLayer r:embed="rId6">
                    <a14:imgEffect>
                      <a14:colorTemperature colorTemp="1500"/>
                    </a14:imgEffect>
                    <a14:imgEffect>
                      <a14:saturation sat="216000"/>
                    </a14:imgEffect>
                  </a14:imgLayer>
                </a14:imgProps>
              </a:ext>
              <a:ext uri="{28A0092B-C50C-407E-A947-70E740481C1C}">
                <a14:useLocalDpi xmlns:a14="http://schemas.microsoft.com/office/drawing/2010/main" val="0"/>
              </a:ext>
            </a:extLst>
          </a:blip>
          <a:srcRect l="68340" b="4689"/>
          <a:stretch/>
        </p:blipFill>
        <p:spPr>
          <a:xfrm>
            <a:off x="1229709" y="5051737"/>
            <a:ext cx="712251" cy="584771"/>
          </a:xfrm>
          <a:prstGeom prst="rect">
            <a:avLst/>
          </a:prstGeom>
        </p:spPr>
      </p:pic>
      <p:sp>
        <p:nvSpPr>
          <p:cNvPr id="3" name="TextBox 2">
            <a:extLst>
              <a:ext uri="{FF2B5EF4-FFF2-40B4-BE49-F238E27FC236}">
                <a16:creationId xmlns:a16="http://schemas.microsoft.com/office/drawing/2014/main" id="{8E99A129-EB5E-96EE-DA94-12041433C9EC}"/>
              </a:ext>
            </a:extLst>
          </p:cNvPr>
          <p:cNvSpPr txBox="1"/>
          <p:nvPr/>
        </p:nvSpPr>
        <p:spPr>
          <a:xfrm>
            <a:off x="431892" y="4665044"/>
            <a:ext cx="3360432" cy="338550"/>
          </a:xfrm>
          <a:prstGeom prst="rect">
            <a:avLst/>
          </a:prstGeom>
          <a:noFill/>
        </p:spPr>
        <p:txBody>
          <a:bodyPr wrap="square" lIns="91404" tIns="45718" rIns="91404" bIns="45718" rtlCol="0">
            <a:spAutoFit/>
          </a:bodyPr>
          <a:lstStyle/>
          <a:p>
            <a:pPr defTabSz="456987"/>
            <a:r>
              <a:rPr lang="en-US" sz="1600" dirty="0">
                <a:solidFill>
                  <a:schemeClr val="bg1"/>
                </a:solidFill>
                <a:latin typeface="Verdana" panose="020B0604030504040204" pitchFamily="34" charset="0"/>
                <a:ea typeface="Verdana" panose="020B0604030504040204" pitchFamily="34" charset="0"/>
                <a:cs typeface="Verdana" panose="020B0604030504040204" pitchFamily="34" charset="0"/>
              </a:rPr>
              <a:t>Follow us:</a:t>
            </a:r>
          </a:p>
        </p:txBody>
      </p:sp>
    </p:spTree>
    <p:extLst>
      <p:ext uri="{BB962C8B-B14F-4D97-AF65-F5344CB8AC3E}">
        <p14:creationId xmlns:p14="http://schemas.microsoft.com/office/powerpoint/2010/main" val="600445542"/>
      </p:ext>
    </p:extLst>
  </p:cSld>
  <p:clrMapOvr>
    <a:masterClrMapping/>
  </p:clrMapOvr>
</p:sld>
</file>

<file path=ppt/theme/theme1.xml><?xml version="1.0" encoding="utf-8"?>
<a:theme xmlns:a="http://schemas.openxmlformats.org/drawingml/2006/main" name="1_Office Theme">
  <a:themeElements>
    <a:clrScheme name="EyeMed Brand Colors">
      <a:dk1>
        <a:sysClr val="windowText" lastClr="000000"/>
      </a:dk1>
      <a:lt1>
        <a:sysClr val="window" lastClr="FFFFFF"/>
      </a:lt1>
      <a:dk2>
        <a:srgbClr val="A7A8AA"/>
      </a:dk2>
      <a:lt2>
        <a:srgbClr val="62BB46"/>
      </a:lt2>
      <a:accent1>
        <a:srgbClr val="F57F2A"/>
      </a:accent1>
      <a:accent2>
        <a:srgbClr val="FDB913"/>
      </a:accent2>
      <a:accent3>
        <a:srgbClr val="E40571"/>
      </a:accent3>
      <a:accent4>
        <a:srgbClr val="9F248F"/>
      </a:accent4>
      <a:accent5>
        <a:srgbClr val="A7A8AA"/>
      </a:accent5>
      <a:accent6>
        <a:srgbClr val="FFFFFF"/>
      </a:accent6>
      <a:hlink>
        <a:srgbClr val="000000"/>
      </a:hlink>
      <a:folHlink>
        <a:srgbClr val="E40571"/>
      </a:folHlink>
    </a:clrScheme>
    <a:fontScheme name="Custom 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3_EyeMedADA2019">
  <a:themeElements>
    <a:clrScheme name="ADA Brand Colors">
      <a:dk1>
        <a:srgbClr val="36982E"/>
      </a:dk1>
      <a:lt1>
        <a:srgbClr val="227B13"/>
      </a:lt1>
      <a:dk2>
        <a:srgbClr val="9F248F"/>
      </a:dk2>
      <a:lt2>
        <a:srgbClr val="E30571"/>
      </a:lt2>
      <a:accent1>
        <a:srgbClr val="B5055B"/>
      </a:accent1>
      <a:accent2>
        <a:srgbClr val="EB5100"/>
      </a:accent2>
      <a:accent3>
        <a:srgbClr val="C33400"/>
      </a:accent3>
      <a:accent4>
        <a:srgbClr val="767777"/>
      </a:accent4>
      <a:accent5>
        <a:srgbClr val="000000"/>
      </a:accent5>
      <a:accent6>
        <a:srgbClr val="FFFFFF"/>
      </a:accent6>
      <a:hlink>
        <a:srgbClr val="FFFFFF"/>
      </a:hlink>
      <a:folHlink>
        <a:srgbClr val="FFFFFF"/>
      </a:folHlink>
    </a:clrScheme>
    <a:fontScheme name="Custom 1">
      <a:majorFont>
        <a:latin typeface="Verdana"/>
        <a:ea typeface=""/>
        <a:cs typeface=""/>
      </a:majorFont>
      <a:minorFont>
        <a:latin typeface="Verdana"/>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eaf 1">
      <a:srgbClr val="36982E"/>
    </a:custClr>
    <a:custClr name="Leaf 2">
      <a:srgbClr val="54A74D"/>
    </a:custClr>
    <a:custClr name="Leaf 3">
      <a:srgbClr val="A5D1A1"/>
    </a:custClr>
    <a:custClr name="Grape 1">
      <a:srgbClr val="9F248F"/>
    </a:custClr>
    <a:custClr name="Grape 2">
      <a:srgbClr val="AE459F"/>
    </a:custClr>
    <a:custClr name="Grape 3">
      <a:srgbClr val="D49CCC"/>
    </a:custClr>
    <a:custClr name="Lips 1">
      <a:srgbClr val="E40F71"/>
    </a:custClr>
    <a:custClr name="Lips 2">
      <a:srgbClr val="E82B87"/>
    </a:custClr>
    <a:custClr name="Lips 3">
      <a:srgbClr val="F38FBF"/>
    </a:custClr>
    <a:custClr name="Sun 1">
      <a:srgbClr val="EB5100"/>
    </a:custClr>
    <a:custClr name="Sun 2">
      <a:srgbClr val="EE6B26"/>
    </a:custClr>
    <a:custClr name="Sun 3">
      <a:srgbClr val="F6B18C"/>
    </a:custClr>
  </a:custClrLst>
</a:theme>
</file>

<file path=ppt/theme/theme3.xml><?xml version="1.0" encoding="utf-8"?>
<a:theme xmlns:a="http://schemas.openxmlformats.org/drawingml/2006/main" name="6_1. EyeMed Template - Leaf ADA">
  <a:themeElements>
    <a:clrScheme name="Leaf">
      <a:dk1>
        <a:srgbClr val="000000"/>
      </a:dk1>
      <a:lt1>
        <a:srgbClr val="00661F"/>
      </a:lt1>
      <a:dk2>
        <a:srgbClr val="36982E"/>
      </a:dk2>
      <a:lt2>
        <a:srgbClr val="83E8A3"/>
      </a:lt2>
      <a:accent1>
        <a:srgbClr val="E0F9E8"/>
      </a:accent1>
      <a:accent2>
        <a:srgbClr val="FFFFFF"/>
      </a:accent2>
      <a:accent3>
        <a:srgbClr val="000000"/>
      </a:accent3>
      <a:accent4>
        <a:srgbClr val="6B6B6B"/>
      </a:accent4>
      <a:accent5>
        <a:srgbClr val="000000"/>
      </a:accent5>
      <a:accent6>
        <a:srgbClr val="FFFFFF"/>
      </a:accent6>
      <a:hlink>
        <a:srgbClr val="FFFFFF"/>
      </a:hlink>
      <a:folHlink>
        <a:srgbClr val="FFFFFF"/>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31246</TotalTime>
  <Words>1931</Words>
  <Application>Microsoft Office PowerPoint</Application>
  <PresentationFormat>Widescreen</PresentationFormat>
  <Paragraphs>223</Paragraphs>
  <Slides>13</Slides>
  <Notes>10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13</vt:i4>
      </vt:variant>
    </vt:vector>
  </HeadingPairs>
  <TitlesOfParts>
    <vt:vector size="21" baseType="lpstr">
      <vt:lpstr>.AppleSystemUIFont</vt:lpstr>
      <vt:lpstr>Arial</vt:lpstr>
      <vt:lpstr>Calibri</vt:lpstr>
      <vt:lpstr>Verdana</vt:lpstr>
      <vt:lpstr>Wingdings</vt:lpstr>
      <vt:lpstr>1_Office Theme</vt:lpstr>
      <vt:lpstr>23_EyeMedADA2019</vt:lpstr>
      <vt:lpstr>6_1. EyeMed Template - Leaf ADA</vt:lpstr>
      <vt:lpstr>PowerPoint Presentation</vt:lpstr>
      <vt:lpstr>Even without a prescription, eye exams can  help you see and feel your best.</vt:lpstr>
      <vt:lpstr>With an EyeMed membership, you have the  freedom to get exactly what you want.</vt:lpstr>
      <vt:lpstr>PowerPoint Presentation</vt:lpstr>
      <vt:lpstr>PowerPoint Presentation</vt:lpstr>
      <vt:lpstr>PowerPoint Presentation</vt:lpstr>
      <vt:lpstr>USA Today Plan Options</vt:lpstr>
      <vt:lpstr>Enjoy more extras with member-only savings &amp; discounts</vt:lpstr>
      <vt:lpstr>PowerPoint Presentation</vt:lpstr>
      <vt:lpstr>PowerPoint Presentation</vt:lpstr>
      <vt:lpstr>PowerPoint Presentation</vt:lpstr>
      <vt:lpstr>PowerPoint Presentation</vt:lpstr>
      <vt:lpstr>PowerPoint Presentation</vt:lpstr>
    </vt:vector>
  </TitlesOfParts>
  <Company>Luxottica Retail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Wesson</dc:creator>
  <cp:lastModifiedBy>Mezzullo Joanne</cp:lastModifiedBy>
  <cp:revision>257</cp:revision>
  <dcterms:created xsi:type="dcterms:W3CDTF">2017-04-06T12:10:49Z</dcterms:created>
  <dcterms:modified xsi:type="dcterms:W3CDTF">2026-09-04T15:53:07Z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e9a4386-74b9-4603-ae20-950a659f9b6e_Enabled">
    <vt:lpwstr>true</vt:lpwstr>
  </property>
  <property fmtid="{D5CDD505-2E9C-101B-9397-08002B2CF9AE}" pid="3" name="MSIP_Label_2e9a4386-74b9-4603-ae20-950a659f9b6e_SetDate">
    <vt:lpwstr>2023-08-14T15:56:42Z</vt:lpwstr>
  </property>
  <property fmtid="{D5CDD505-2E9C-101B-9397-08002B2CF9AE}" pid="4" name="MSIP_Label_2e9a4386-74b9-4603-ae20-950a659f9b6e_Method">
    <vt:lpwstr>Standard</vt:lpwstr>
  </property>
  <property fmtid="{D5CDD505-2E9C-101B-9397-08002B2CF9AE}" pid="5" name="MSIP_Label_2e9a4386-74b9-4603-ae20-950a659f9b6e_Name">
    <vt:lpwstr>Internal Use Only</vt:lpwstr>
  </property>
  <property fmtid="{D5CDD505-2E9C-101B-9397-08002B2CF9AE}" pid="6" name="MSIP_Label_2e9a4386-74b9-4603-ae20-950a659f9b6e_SiteId">
    <vt:lpwstr>c7d1a8f7-0546-4a0c-8cf5-3ddaebf97d51</vt:lpwstr>
  </property>
  <property fmtid="{D5CDD505-2E9C-101B-9397-08002B2CF9AE}" pid="7" name="MSIP_Label_2e9a4386-74b9-4603-ae20-950a659f9b6e_ActionId">
    <vt:lpwstr>5e0eeaf4-f441-4a7e-b586-79c92f16d0ee</vt:lpwstr>
  </property>
  <property fmtid="{D5CDD505-2E9C-101B-9397-08002B2CF9AE}" pid="8" name="MSIP_Label_2e9a4386-74b9-4603-ae20-950a659f9b6e_ContentBits">
    <vt:lpwstr>0</vt:lpwstr>
  </property>
</Properties>
</file>